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2" r:id="rId5"/>
    <p:sldId id="297" r:id="rId6"/>
    <p:sldId id="313" r:id="rId7"/>
    <p:sldId id="315" r:id="rId8"/>
    <p:sldId id="308" r:id="rId9"/>
    <p:sldId id="284" r:id="rId10"/>
    <p:sldId id="302" r:id="rId11"/>
    <p:sldId id="298" r:id="rId12"/>
    <p:sldId id="299" r:id="rId13"/>
    <p:sldId id="309" r:id="rId14"/>
    <p:sldId id="311" r:id="rId15"/>
    <p:sldId id="312" r:id="rId16"/>
    <p:sldId id="304" r:id="rId17"/>
    <p:sldId id="316" r:id="rId18"/>
    <p:sldId id="318" r:id="rId19"/>
    <p:sldId id="320" r:id="rId20"/>
    <p:sldId id="306" r:id="rId21"/>
    <p:sldId id="325" r:id="rId22"/>
    <p:sldId id="321" r:id="rId23"/>
    <p:sldId id="322" r:id="rId24"/>
    <p:sldId id="323" r:id="rId25"/>
    <p:sldId id="324" r:id="rId26"/>
    <p:sldId id="326" r:id="rId2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32D"/>
    <a:srgbClr val="F2F2F2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31" autoAdjust="0"/>
  </p:normalViewPr>
  <p:slideViewPr>
    <p:cSldViewPr snapToGrid="0">
      <p:cViewPr varScale="1">
        <p:scale>
          <a:sx n="91" d="100"/>
          <a:sy n="91" d="100"/>
        </p:scale>
        <p:origin x="115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алерия Лавренова" userId="1639fefcaab45ba4" providerId="LiveId" clId="{B5BAA3B1-0210-4994-99D2-7C3E25BCE68A}"/>
    <pc:docChg chg="delSld modSld">
      <pc:chgData name="Валерия Лавренова" userId="1639fefcaab45ba4" providerId="LiveId" clId="{B5BAA3B1-0210-4994-99D2-7C3E25BCE68A}" dt="2022-11-15T19:58:22.640" v="16" actId="403"/>
      <pc:docMkLst>
        <pc:docMk/>
      </pc:docMkLst>
      <pc:sldChg chg="del">
        <pc:chgData name="Валерия Лавренова" userId="1639fefcaab45ba4" providerId="LiveId" clId="{B5BAA3B1-0210-4994-99D2-7C3E25BCE68A}" dt="2022-11-15T19:48:07.839" v="6" actId="2696"/>
        <pc:sldMkLst>
          <pc:docMk/>
          <pc:sldMk cId="1329746698" sldId="283"/>
        </pc:sldMkLst>
      </pc:sldChg>
      <pc:sldChg chg="modSp mod">
        <pc:chgData name="Валерия Лавренова" userId="1639fefcaab45ba4" providerId="LiveId" clId="{B5BAA3B1-0210-4994-99D2-7C3E25BCE68A}" dt="2022-11-15T19:49:43.716" v="7" actId="113"/>
        <pc:sldMkLst>
          <pc:docMk/>
          <pc:sldMk cId="3014056972" sldId="298"/>
        </pc:sldMkLst>
        <pc:spChg chg="mod">
          <ac:chgData name="Валерия Лавренова" userId="1639fefcaab45ba4" providerId="LiveId" clId="{B5BAA3B1-0210-4994-99D2-7C3E25BCE68A}" dt="2022-11-15T19:49:43.716" v="7" actId="113"/>
          <ac:spMkLst>
            <pc:docMk/>
            <pc:sldMk cId="3014056972" sldId="298"/>
            <ac:spMk id="2" creationId="{8E0292FC-1C20-4820-9095-E6D10DF06BA7}"/>
          </ac:spMkLst>
        </pc:spChg>
      </pc:sldChg>
      <pc:sldChg chg="del">
        <pc:chgData name="Валерия Лавренова" userId="1639fefcaab45ba4" providerId="LiveId" clId="{B5BAA3B1-0210-4994-99D2-7C3E25BCE68A}" dt="2022-11-14T16:53:40.272" v="1" actId="47"/>
        <pc:sldMkLst>
          <pc:docMk/>
          <pc:sldMk cId="3745253954" sldId="300"/>
        </pc:sldMkLst>
      </pc:sldChg>
      <pc:sldChg chg="modSp mod">
        <pc:chgData name="Валерия Лавренова" userId="1639fefcaab45ba4" providerId="LiveId" clId="{B5BAA3B1-0210-4994-99D2-7C3E25BCE68A}" dt="2022-11-15T19:51:46.754" v="9" actId="403"/>
        <pc:sldMkLst>
          <pc:docMk/>
          <pc:sldMk cId="741678631" sldId="304"/>
        </pc:sldMkLst>
        <pc:spChg chg="mod">
          <ac:chgData name="Валерия Лавренова" userId="1639fefcaab45ba4" providerId="LiveId" clId="{B5BAA3B1-0210-4994-99D2-7C3E25BCE68A}" dt="2022-11-15T19:51:46.754" v="9" actId="403"/>
          <ac:spMkLst>
            <pc:docMk/>
            <pc:sldMk cId="741678631" sldId="304"/>
            <ac:spMk id="3" creationId="{E43FC4B6-ED5C-4D65-8C47-454D2AC900B4}"/>
          </ac:spMkLst>
        </pc:spChg>
      </pc:sldChg>
      <pc:sldChg chg="del">
        <pc:chgData name="Валерия Лавренова" userId="1639fefcaab45ba4" providerId="LiveId" clId="{B5BAA3B1-0210-4994-99D2-7C3E25BCE68A}" dt="2022-11-14T16:53:42.012" v="2" actId="47"/>
        <pc:sldMkLst>
          <pc:docMk/>
          <pc:sldMk cId="2257996984" sldId="307"/>
        </pc:sldMkLst>
      </pc:sldChg>
      <pc:sldChg chg="del">
        <pc:chgData name="Валерия Лавренова" userId="1639fefcaab45ba4" providerId="LiveId" clId="{B5BAA3B1-0210-4994-99D2-7C3E25BCE68A}" dt="2022-11-14T16:53:45.315" v="3" actId="47"/>
        <pc:sldMkLst>
          <pc:docMk/>
          <pc:sldMk cId="1407176177" sldId="310"/>
        </pc:sldMkLst>
      </pc:sldChg>
      <pc:sldChg chg="del">
        <pc:chgData name="Валерия Лавренова" userId="1639fefcaab45ba4" providerId="LiveId" clId="{B5BAA3B1-0210-4994-99D2-7C3E25BCE68A}" dt="2022-11-14T16:53:33.111" v="0" actId="47"/>
        <pc:sldMkLst>
          <pc:docMk/>
          <pc:sldMk cId="3631338923" sldId="314"/>
        </pc:sldMkLst>
      </pc:sldChg>
      <pc:sldChg chg="del">
        <pc:chgData name="Валерия Лавренова" userId="1639fefcaab45ba4" providerId="LiveId" clId="{B5BAA3B1-0210-4994-99D2-7C3E25BCE68A}" dt="2022-11-14T16:53:50.373" v="4" actId="47"/>
        <pc:sldMkLst>
          <pc:docMk/>
          <pc:sldMk cId="1865402886" sldId="317"/>
        </pc:sldMkLst>
      </pc:sldChg>
      <pc:sldChg chg="modSp mod">
        <pc:chgData name="Валерия Лавренова" userId="1639fefcaab45ba4" providerId="LiveId" clId="{B5BAA3B1-0210-4994-99D2-7C3E25BCE68A}" dt="2022-11-15T19:52:21.157" v="10" actId="113"/>
        <pc:sldMkLst>
          <pc:docMk/>
          <pc:sldMk cId="438956833" sldId="318"/>
        </pc:sldMkLst>
        <pc:spChg chg="mod">
          <ac:chgData name="Валерия Лавренова" userId="1639fefcaab45ba4" providerId="LiveId" clId="{B5BAA3B1-0210-4994-99D2-7C3E25BCE68A}" dt="2022-11-15T19:52:21.157" v="10" actId="113"/>
          <ac:spMkLst>
            <pc:docMk/>
            <pc:sldMk cId="438956833" sldId="318"/>
            <ac:spMk id="2" creationId="{BFA9D33F-4052-46D6-9408-69105F4AE618}"/>
          </ac:spMkLst>
        </pc:spChg>
      </pc:sldChg>
      <pc:sldChg chg="del">
        <pc:chgData name="Валерия Лавренова" userId="1639fefcaab45ba4" providerId="LiveId" clId="{B5BAA3B1-0210-4994-99D2-7C3E25BCE68A}" dt="2022-11-14T16:53:51.356" v="5" actId="47"/>
        <pc:sldMkLst>
          <pc:docMk/>
          <pc:sldMk cId="1419082018" sldId="319"/>
        </pc:sldMkLst>
      </pc:sldChg>
      <pc:sldChg chg="modSp mod">
        <pc:chgData name="Валерия Лавренова" userId="1639fefcaab45ba4" providerId="LiveId" clId="{B5BAA3B1-0210-4994-99D2-7C3E25BCE68A}" dt="2022-11-15T19:58:22.640" v="16" actId="403"/>
        <pc:sldMkLst>
          <pc:docMk/>
          <pc:sldMk cId="2025177403" sldId="320"/>
        </pc:sldMkLst>
        <pc:spChg chg="mod">
          <ac:chgData name="Валерия Лавренова" userId="1639fefcaab45ba4" providerId="LiveId" clId="{B5BAA3B1-0210-4994-99D2-7C3E25BCE68A}" dt="2022-11-15T19:58:22.640" v="16" actId="403"/>
          <ac:spMkLst>
            <pc:docMk/>
            <pc:sldMk cId="2025177403" sldId="320"/>
            <ac:spMk id="6" creationId="{8A27EE4A-4A9E-448F-83BE-369B2AF37701}"/>
          </ac:spMkLst>
        </pc:spChg>
      </pc:sldChg>
    </pc:docChg>
  </pc:docChgLst>
  <pc:docChgLst>
    <pc:chgData name="Валерия Лавренова" userId="1639fefcaab45ba4" providerId="LiveId" clId="{007D6FE1-5E7B-4EB9-BCF9-8F8055ACC1AA}"/>
    <pc:docChg chg="undo custSel addSld delSld modSld sldOrd modMainMaster addSection delSection modSection">
      <pc:chgData name="Валерия Лавренова" userId="1639fefcaab45ba4" providerId="LiveId" clId="{007D6FE1-5E7B-4EB9-BCF9-8F8055ACC1AA}" dt="2022-10-16T15:15:46.104" v="4421"/>
      <pc:docMkLst>
        <pc:docMk/>
      </pc:docMkLst>
      <pc:sldChg chg="del">
        <pc:chgData name="Валерия Лавренова" userId="1639fefcaab45ba4" providerId="LiveId" clId="{007D6FE1-5E7B-4EB9-BCF9-8F8055ACC1AA}" dt="2022-10-16T12:21:08.763" v="0" actId="2696"/>
        <pc:sldMkLst>
          <pc:docMk/>
          <pc:sldMk cId="59582380" sldId="256"/>
        </pc:sldMkLst>
      </pc:sldChg>
      <pc:sldChg chg="addSp delSp modSp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3899961691" sldId="282"/>
        </pc:sldMkLst>
        <pc:spChg chg="mod">
          <ac:chgData name="Валерия Лавренова" userId="1639fefcaab45ba4" providerId="LiveId" clId="{007D6FE1-5E7B-4EB9-BCF9-8F8055ACC1AA}" dt="2022-10-16T12:46:48.555" v="188" actId="207"/>
          <ac:spMkLst>
            <pc:docMk/>
            <pc:sldMk cId="3899961691" sldId="282"/>
            <ac:spMk id="3" creationId="{200B3D2B-613A-41BE-987D-E6A1324B456D}"/>
          </ac:spMkLst>
        </pc:spChg>
        <pc:spChg chg="mod">
          <ac:chgData name="Валерия Лавренова" userId="1639fefcaab45ba4" providerId="LiveId" clId="{007D6FE1-5E7B-4EB9-BCF9-8F8055ACC1AA}" dt="2022-10-16T12:47:00.206" v="189" actId="207"/>
          <ac:spMkLst>
            <pc:docMk/>
            <pc:sldMk cId="3899961691" sldId="282"/>
            <ac:spMk id="4" creationId="{4772945D-CA91-4CFE-8EB7-941C7618C994}"/>
          </ac:spMkLst>
        </pc:spChg>
        <pc:cxnChg chg="add mod ord">
          <ac:chgData name="Валерия Лавренова" userId="1639fefcaab45ba4" providerId="LiveId" clId="{007D6FE1-5E7B-4EB9-BCF9-8F8055ACC1AA}" dt="2022-10-16T12:45:33.465" v="150" actId="167"/>
          <ac:cxnSpMkLst>
            <pc:docMk/>
            <pc:sldMk cId="3899961691" sldId="282"/>
            <ac:cxnSpMk id="8" creationId="{03882A70-61F1-4D43-B417-5B8E001961D7}"/>
          </ac:cxnSpMkLst>
        </pc:cxnChg>
        <pc:cxnChg chg="add mod">
          <ac:chgData name="Валерия Лавренова" userId="1639fefcaab45ba4" providerId="LiveId" clId="{007D6FE1-5E7B-4EB9-BCF9-8F8055ACC1AA}" dt="2022-10-16T12:46:15.160" v="180" actId="1037"/>
          <ac:cxnSpMkLst>
            <pc:docMk/>
            <pc:sldMk cId="3899961691" sldId="282"/>
            <ac:cxnSpMk id="13" creationId="{FB763190-8936-4468-888C-098261A1E3E6}"/>
          </ac:cxnSpMkLst>
        </pc:cxnChg>
        <pc:cxnChg chg="add mod ord">
          <ac:chgData name="Валерия Лавренова" userId="1639fefcaab45ba4" providerId="LiveId" clId="{007D6FE1-5E7B-4EB9-BCF9-8F8055ACC1AA}" dt="2022-10-16T12:45:48.285" v="155" actId="167"/>
          <ac:cxnSpMkLst>
            <pc:docMk/>
            <pc:sldMk cId="3899961691" sldId="282"/>
            <ac:cxnSpMk id="15" creationId="{5C4D7238-9797-4561-B15B-F118A99528E9}"/>
          </ac:cxnSpMkLst>
        </pc:cxnChg>
        <pc:cxnChg chg="add del">
          <ac:chgData name="Валерия Лавренова" userId="1639fefcaab45ba4" providerId="LiveId" clId="{007D6FE1-5E7B-4EB9-BCF9-8F8055ACC1AA}" dt="2022-10-16T12:45:53.487" v="157"/>
          <ac:cxnSpMkLst>
            <pc:docMk/>
            <pc:sldMk cId="3899961691" sldId="282"/>
            <ac:cxnSpMk id="17" creationId="{BF5CF95E-B4A4-4E0B-BA2B-44663A34EFA9}"/>
          </ac:cxnSpMkLst>
        </pc:cxnChg>
      </pc:sldChg>
      <pc:sldChg chg="addSp delSp modSp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1329746698" sldId="283"/>
        </pc:sldMkLst>
        <pc:spChg chg="mod">
          <ac:chgData name="Валерия Лавренова" userId="1639fefcaab45ba4" providerId="LiveId" clId="{007D6FE1-5E7B-4EB9-BCF9-8F8055ACC1AA}" dt="2022-10-16T12:48:32.824" v="207" actId="14100"/>
          <ac:spMkLst>
            <pc:docMk/>
            <pc:sldMk cId="1329746698" sldId="283"/>
            <ac:spMk id="2" creationId="{3560F281-4FF6-4617-A809-AC9C15ECF18A}"/>
          </ac:spMkLst>
        </pc:spChg>
        <pc:spChg chg="del">
          <ac:chgData name="Валерия Лавренова" userId="1639fefcaab45ba4" providerId="LiveId" clId="{007D6FE1-5E7B-4EB9-BCF9-8F8055ACC1AA}" dt="2022-10-16T12:49:54.652" v="260" actId="478"/>
          <ac:spMkLst>
            <pc:docMk/>
            <pc:sldMk cId="1329746698" sldId="283"/>
            <ac:spMk id="3" creationId="{611DC577-0A95-47D0-95D9-5F8DA763D46B}"/>
          </ac:spMkLst>
        </pc:spChg>
        <pc:spChg chg="mod">
          <ac:chgData name="Валерия Лавренова" userId="1639fefcaab45ba4" providerId="LiveId" clId="{007D6FE1-5E7B-4EB9-BCF9-8F8055ACC1AA}" dt="2022-10-16T12:50:06.181" v="263" actId="403"/>
          <ac:spMkLst>
            <pc:docMk/>
            <pc:sldMk cId="1329746698" sldId="283"/>
            <ac:spMk id="4" creationId="{D355C61F-C8F1-4977-8E1F-F16C0D9EA88C}"/>
          </ac:spMkLst>
        </pc:spChg>
        <pc:spChg chg="add">
          <ac:chgData name="Валерия Лавренова" userId="1639fefcaab45ba4" providerId="LiveId" clId="{007D6FE1-5E7B-4EB9-BCF9-8F8055ACC1AA}" dt="2022-10-16T12:40:26.718" v="105"/>
          <ac:spMkLst>
            <pc:docMk/>
            <pc:sldMk cId="1329746698" sldId="283"/>
            <ac:spMk id="7" creationId="{D373FCC2-03A4-4473-AD7A-52C890CC4764}"/>
          </ac:spMkLst>
        </pc:spChg>
        <pc:spChg chg="add">
          <ac:chgData name="Валерия Лавренова" userId="1639fefcaab45ba4" providerId="LiveId" clId="{007D6FE1-5E7B-4EB9-BCF9-8F8055ACC1AA}" dt="2022-10-16T12:47:37.170" v="195"/>
          <ac:spMkLst>
            <pc:docMk/>
            <pc:sldMk cId="1329746698" sldId="283"/>
            <ac:spMk id="12" creationId="{7F480207-06D8-4216-A8B6-90DFB4E705EA}"/>
          </ac:spMkLst>
        </pc:spChg>
        <pc:spChg chg="add del mod">
          <ac:chgData name="Валерия Лавренова" userId="1639fefcaab45ba4" providerId="LiveId" clId="{007D6FE1-5E7B-4EB9-BCF9-8F8055ACC1AA}" dt="2022-10-16T12:49:57.944" v="261" actId="478"/>
          <ac:spMkLst>
            <pc:docMk/>
            <pc:sldMk cId="1329746698" sldId="283"/>
            <ac:spMk id="13" creationId="{EC75C106-07EA-40BD-9251-A919205C65ED}"/>
          </ac:spMkLst>
        </pc:spChg>
        <pc:spChg chg="add del mod">
          <ac:chgData name="Валерия Лавренова" userId="1639fefcaab45ba4" providerId="LiveId" clId="{007D6FE1-5E7B-4EB9-BCF9-8F8055ACC1AA}" dt="2022-10-16T12:50:14.636" v="265" actId="478"/>
          <ac:spMkLst>
            <pc:docMk/>
            <pc:sldMk cId="1329746698" sldId="283"/>
            <ac:spMk id="15" creationId="{29492C6D-9ADC-4A42-B0F3-21ED77674A4F}"/>
          </ac:spMkLst>
        </pc:spChg>
        <pc:picChg chg="del">
          <ac:chgData name="Валерия Лавренова" userId="1639fefcaab45ba4" providerId="LiveId" clId="{007D6FE1-5E7B-4EB9-BCF9-8F8055ACC1AA}" dt="2022-10-16T12:50:11.316" v="264" actId="478"/>
          <ac:picMkLst>
            <pc:docMk/>
            <pc:sldMk cId="1329746698" sldId="283"/>
            <ac:picMk id="10" creationId="{38475F7B-316A-47DC-9CBB-B074A5B5994C}"/>
          </ac:picMkLst>
        </pc:picChg>
        <pc:picChg chg="add mod">
          <ac:chgData name="Валерия Лавренова" userId="1639fefcaab45ba4" providerId="LiveId" clId="{007D6FE1-5E7B-4EB9-BCF9-8F8055ACC1AA}" dt="2022-10-16T12:53:15.769" v="300" actId="732"/>
          <ac:picMkLst>
            <pc:docMk/>
            <pc:sldMk cId="1329746698" sldId="283"/>
            <ac:picMk id="9218" creationId="{0574E2D9-B89A-44FB-84F7-9C134391FB37}"/>
          </ac:picMkLst>
        </pc:picChg>
        <pc:cxnChg chg="add mod">
          <ac:chgData name="Валерия Лавренова" userId="1639fefcaab45ba4" providerId="LiveId" clId="{007D6FE1-5E7B-4EB9-BCF9-8F8055ACC1AA}" dt="2022-10-16T12:50:24.954" v="267" actId="14100"/>
          <ac:cxnSpMkLst>
            <pc:docMk/>
            <pc:sldMk cId="1329746698" sldId="283"/>
            <ac:cxnSpMk id="8" creationId="{CF44A8C4-F8F4-4A31-960D-384948AF9E2A}"/>
          </ac:cxnSpMkLst>
        </pc:cxnChg>
        <pc:cxnChg chg="add mod">
          <ac:chgData name="Валерия Лавренова" userId="1639fefcaab45ba4" providerId="LiveId" clId="{007D6FE1-5E7B-4EB9-BCF9-8F8055ACC1AA}" dt="2022-10-16T12:50:19.907" v="266" actId="14100"/>
          <ac:cxnSpMkLst>
            <pc:docMk/>
            <pc:sldMk cId="1329746698" sldId="283"/>
            <ac:cxnSpMk id="9" creationId="{81342818-C3D4-4094-8730-31DBEEABD934}"/>
          </ac:cxnSpMkLst>
        </pc:cxnChg>
        <pc:cxnChg chg="add">
          <ac:chgData name="Валерия Лавренова" userId="1639fefcaab45ba4" providerId="LiveId" clId="{007D6FE1-5E7B-4EB9-BCF9-8F8055ACC1AA}" dt="2022-10-16T12:46:30.751" v="182"/>
          <ac:cxnSpMkLst>
            <pc:docMk/>
            <pc:sldMk cId="1329746698" sldId="283"/>
            <ac:cxnSpMk id="11" creationId="{1D221367-172D-4A5B-B839-C4DB80C60EA1}"/>
          </ac:cxnSpMkLst>
        </pc:cxnChg>
      </pc:sldChg>
      <pc:sldChg chg="addSp delSp modSp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3188837873" sldId="284"/>
        </pc:sldMkLst>
        <pc:spChg chg="mod">
          <ac:chgData name="Валерия Лавренова" userId="1639fefcaab45ba4" providerId="LiveId" clId="{007D6FE1-5E7B-4EB9-BCF9-8F8055ACC1AA}" dt="2022-10-16T13:35:29.531" v="1941" actId="1076"/>
          <ac:spMkLst>
            <pc:docMk/>
            <pc:sldMk cId="3188837873" sldId="284"/>
            <ac:spMk id="2" creationId="{19304E83-A4F0-49C5-BB01-F5773509A2B3}"/>
          </ac:spMkLst>
        </pc:spChg>
        <pc:spChg chg="del">
          <ac:chgData name="Валерия Лавренова" userId="1639fefcaab45ba4" providerId="LiveId" clId="{007D6FE1-5E7B-4EB9-BCF9-8F8055ACC1AA}" dt="2022-10-16T13:35:23.435" v="1939" actId="478"/>
          <ac:spMkLst>
            <pc:docMk/>
            <pc:sldMk cId="3188837873" sldId="284"/>
            <ac:spMk id="3" creationId="{7CA42D59-EAD6-4F95-84F1-32A30F057856}"/>
          </ac:spMkLst>
        </pc:spChg>
        <pc:spChg chg="mod">
          <ac:chgData name="Валерия Лавренова" userId="1639fefcaab45ba4" providerId="LiveId" clId="{007D6FE1-5E7B-4EB9-BCF9-8F8055ACC1AA}" dt="2022-10-16T13:37:45.045" v="2001" actId="113"/>
          <ac:spMkLst>
            <pc:docMk/>
            <pc:sldMk cId="3188837873" sldId="284"/>
            <ac:spMk id="4" creationId="{6AB259A0-0017-492F-A0DC-4B70C7052AE0}"/>
          </ac:spMkLst>
        </pc:spChg>
        <pc:spChg chg="mod">
          <ac:chgData name="Валерия Лавренова" userId="1639fefcaab45ba4" providerId="LiveId" clId="{007D6FE1-5E7B-4EB9-BCF9-8F8055ACC1AA}" dt="2022-10-16T13:37:19.665" v="1977" actId="207"/>
          <ac:spMkLst>
            <pc:docMk/>
            <pc:sldMk cId="3188837873" sldId="284"/>
            <ac:spMk id="5" creationId="{CEEB3BAE-C0B2-447C-B8BE-96C6BD84D658}"/>
          </ac:spMkLst>
        </pc:spChg>
        <pc:spChg chg="mod">
          <ac:chgData name="Валерия Лавренова" userId="1639fefcaab45ba4" providerId="LiveId" clId="{007D6FE1-5E7B-4EB9-BCF9-8F8055ACC1AA}" dt="2022-10-16T13:37:47.925" v="2002" actId="113"/>
          <ac:spMkLst>
            <pc:docMk/>
            <pc:sldMk cId="3188837873" sldId="284"/>
            <ac:spMk id="6" creationId="{B237D1CA-B91A-410E-A968-D017BBE99F99}"/>
          </ac:spMkLst>
        </pc:spChg>
        <pc:spChg chg="mod">
          <ac:chgData name="Валерия Лавренова" userId="1639fefcaab45ba4" providerId="LiveId" clId="{007D6FE1-5E7B-4EB9-BCF9-8F8055ACC1AA}" dt="2022-10-16T13:43:09.824" v="2070" actId="20577"/>
          <ac:spMkLst>
            <pc:docMk/>
            <pc:sldMk cId="3188837873" sldId="284"/>
            <ac:spMk id="7" creationId="{26A87885-D672-4CF9-A78D-CFE98385B03A}"/>
          </ac:spMkLst>
        </pc:spChg>
        <pc:spChg chg="add">
          <ac:chgData name="Валерия Лавренова" userId="1639fefcaab45ba4" providerId="LiveId" clId="{007D6FE1-5E7B-4EB9-BCF9-8F8055ACC1AA}" dt="2022-10-16T12:40:32.426" v="108"/>
          <ac:spMkLst>
            <pc:docMk/>
            <pc:sldMk cId="3188837873" sldId="284"/>
            <ac:spMk id="9" creationId="{1068F6DC-D4A2-4868-8906-D99DD2A6624B}"/>
          </ac:spMkLst>
        </pc:spChg>
        <pc:spChg chg="add">
          <ac:chgData name="Валерия Лавренова" userId="1639fefcaab45ba4" providerId="LiveId" clId="{007D6FE1-5E7B-4EB9-BCF9-8F8055ACC1AA}" dt="2022-10-16T12:47:40.596" v="197"/>
          <ac:spMkLst>
            <pc:docMk/>
            <pc:sldMk cId="3188837873" sldId="284"/>
            <ac:spMk id="13" creationId="{71CB7DBA-E7EA-4385-BF29-A5D586332545}"/>
          </ac:spMkLst>
        </pc:spChg>
        <pc:spChg chg="add del mod">
          <ac:chgData name="Валерия Лавренова" userId="1639fefcaab45ba4" providerId="LiveId" clId="{007D6FE1-5E7B-4EB9-BCF9-8F8055ACC1AA}" dt="2022-10-16T13:35:25.891" v="1940" actId="478"/>
          <ac:spMkLst>
            <pc:docMk/>
            <pc:sldMk cId="3188837873" sldId="284"/>
            <ac:spMk id="15" creationId="{103F6BA7-2CDD-4E04-A6A7-29CE8F4DCB67}"/>
          </ac:spMkLst>
        </pc:spChg>
        <pc:spChg chg="add mod">
          <ac:chgData name="Валерия Лавренова" userId="1639fefcaab45ba4" providerId="LiveId" clId="{007D6FE1-5E7B-4EB9-BCF9-8F8055ACC1AA}" dt="2022-10-16T13:47:32.087" v="2089" actId="208"/>
          <ac:spMkLst>
            <pc:docMk/>
            <pc:sldMk cId="3188837873" sldId="284"/>
            <ac:spMk id="16" creationId="{49029281-486E-4E66-A8C2-B53329B5ACB0}"/>
          </ac:spMkLst>
        </pc:spChg>
        <pc:spChg chg="add mod">
          <ac:chgData name="Валерия Лавренова" userId="1639fefcaab45ba4" providerId="LiveId" clId="{007D6FE1-5E7B-4EB9-BCF9-8F8055ACC1AA}" dt="2022-10-16T13:47:55.706" v="2100" actId="1076"/>
          <ac:spMkLst>
            <pc:docMk/>
            <pc:sldMk cId="3188837873" sldId="284"/>
            <ac:spMk id="20" creationId="{61DBAA6E-1FEA-40AE-9A48-F5D4618FAC58}"/>
          </ac:spMkLst>
        </pc:spChg>
        <pc:picChg chg="add del mod">
          <ac:chgData name="Валерия Лавренова" userId="1639fefcaab45ba4" providerId="LiveId" clId="{007D6FE1-5E7B-4EB9-BCF9-8F8055ACC1AA}" dt="2022-10-16T13:46:24.501" v="2078" actId="478"/>
          <ac:picMkLst>
            <pc:docMk/>
            <pc:sldMk cId="3188837873" sldId="284"/>
            <ac:picMk id="7170" creationId="{42B2D5E8-6956-4DB4-A627-2B7FDBE70F97}"/>
          </ac:picMkLst>
        </pc:picChg>
        <pc:picChg chg="add mod">
          <ac:chgData name="Валерия Лавренова" userId="1639fefcaab45ba4" providerId="LiveId" clId="{007D6FE1-5E7B-4EB9-BCF9-8F8055ACC1AA}" dt="2022-10-16T13:48:22.983" v="2106" actId="1038"/>
          <ac:picMkLst>
            <pc:docMk/>
            <pc:sldMk cId="3188837873" sldId="284"/>
            <ac:picMk id="7172" creationId="{530836B4-2927-474E-8C74-A60F288F3589}"/>
          </ac:picMkLst>
        </pc:picChg>
        <pc:picChg chg="add del">
          <ac:chgData name="Валерия Лавренова" userId="1639fefcaab45ba4" providerId="LiveId" clId="{007D6FE1-5E7B-4EB9-BCF9-8F8055ACC1AA}" dt="2022-10-16T13:46:54.553" v="2084" actId="478"/>
          <ac:picMkLst>
            <pc:docMk/>
            <pc:sldMk cId="3188837873" sldId="284"/>
            <ac:picMk id="7174" creationId="{AEC1B3AC-1E38-424D-996C-AE58597EE9AD}"/>
          </ac:picMkLst>
        </pc:picChg>
        <pc:picChg chg="add mod">
          <ac:chgData name="Валерия Лавренова" userId="1639fefcaab45ba4" providerId="LiveId" clId="{007D6FE1-5E7B-4EB9-BCF9-8F8055ACC1AA}" dt="2022-10-16T13:48:49.958" v="2113" actId="1076"/>
          <ac:picMkLst>
            <pc:docMk/>
            <pc:sldMk cId="3188837873" sldId="284"/>
            <ac:picMk id="7176" creationId="{57581EFF-C494-4FEF-B1C8-7E3E5E1DAFB0}"/>
          </ac:picMkLst>
        </pc:picChg>
        <pc:cxnChg chg="add mod">
          <ac:chgData name="Валерия Лавренова" userId="1639fefcaab45ba4" providerId="LiveId" clId="{007D6FE1-5E7B-4EB9-BCF9-8F8055ACC1AA}" dt="2022-10-16T13:51:08.148" v="2130" actId="14100"/>
          <ac:cxnSpMkLst>
            <pc:docMk/>
            <pc:sldMk cId="3188837873" sldId="284"/>
            <ac:cxnSpMk id="10" creationId="{58C7AC24-7058-45C7-9E8A-ADBF592EE4CA}"/>
          </ac:cxnSpMkLst>
        </pc:cxnChg>
        <pc:cxnChg chg="add mod">
          <ac:chgData name="Валерия Лавренова" userId="1639fefcaab45ba4" providerId="LiveId" clId="{007D6FE1-5E7B-4EB9-BCF9-8F8055ACC1AA}" dt="2022-10-16T13:51:02.612" v="2129" actId="14100"/>
          <ac:cxnSpMkLst>
            <pc:docMk/>
            <pc:sldMk cId="3188837873" sldId="284"/>
            <ac:cxnSpMk id="11" creationId="{45DDAEB7-48FB-4900-9341-5DF89492B87C}"/>
          </ac:cxnSpMkLst>
        </pc:cxnChg>
        <pc:cxnChg chg="add">
          <ac:chgData name="Валерия Лавренова" userId="1639fefcaab45ba4" providerId="LiveId" clId="{007D6FE1-5E7B-4EB9-BCF9-8F8055ACC1AA}" dt="2022-10-16T12:46:34.510" v="184"/>
          <ac:cxnSpMkLst>
            <pc:docMk/>
            <pc:sldMk cId="3188837873" sldId="284"/>
            <ac:cxnSpMk id="12" creationId="{8A569D7B-136D-4CC7-9B5A-CAC48D514443}"/>
          </ac:cxnSpMkLst>
        </pc:cxnChg>
      </pc:sldChg>
      <pc:sldChg chg="addSp delSp modSp mod or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665219316" sldId="285"/>
        </pc:sldMkLst>
        <pc:spChg chg="add del mod">
          <ac:chgData name="Валерия Лавренова" userId="1639fefcaab45ba4" providerId="LiveId" clId="{007D6FE1-5E7B-4EB9-BCF9-8F8055ACC1AA}" dt="2022-10-16T15:12:48.420" v="4368" actId="478"/>
          <ac:spMkLst>
            <pc:docMk/>
            <pc:sldMk cId="665219316" sldId="285"/>
            <ac:spMk id="3" creationId="{E88AFAAA-6A0E-4740-A148-F4A8984546C0}"/>
          </ac:spMkLst>
        </pc:spChg>
        <pc:spChg chg="del">
          <ac:chgData name="Валерия Лавренова" userId="1639fefcaab45ba4" providerId="LiveId" clId="{007D6FE1-5E7B-4EB9-BCF9-8F8055ACC1AA}" dt="2022-10-16T15:12:50.341" v="4369" actId="478"/>
          <ac:spMkLst>
            <pc:docMk/>
            <pc:sldMk cId="665219316" sldId="285"/>
            <ac:spMk id="4" creationId="{3B86E961-B76E-423F-995E-11B31E921437}"/>
          </ac:spMkLst>
        </pc:spChg>
        <pc:spChg chg="add">
          <ac:chgData name="Валерия Лавренова" userId="1639fefcaab45ba4" providerId="LiveId" clId="{007D6FE1-5E7B-4EB9-BCF9-8F8055ACC1AA}" dt="2022-10-16T12:40:35.656" v="110"/>
          <ac:spMkLst>
            <pc:docMk/>
            <pc:sldMk cId="665219316" sldId="285"/>
            <ac:spMk id="7" creationId="{25971CE8-5AF9-4E5F-B583-09BB4345A06D}"/>
          </ac:spMkLst>
        </pc:spChg>
        <pc:spChg chg="add">
          <ac:chgData name="Валерия Лавренова" userId="1639fefcaab45ba4" providerId="LiveId" clId="{007D6FE1-5E7B-4EB9-BCF9-8F8055ACC1AA}" dt="2022-10-16T12:47:44.231" v="200"/>
          <ac:spMkLst>
            <pc:docMk/>
            <pc:sldMk cId="665219316" sldId="285"/>
            <ac:spMk id="13" creationId="{B34233C0-1826-4A77-9019-996022989B6A}"/>
          </ac:spMkLst>
        </pc:spChg>
        <pc:spChg chg="add del mod">
          <ac:chgData name="Валерия Лавренова" userId="1639fefcaab45ba4" providerId="LiveId" clId="{007D6FE1-5E7B-4EB9-BCF9-8F8055ACC1AA}" dt="2022-10-16T15:12:52.641" v="4370" actId="478"/>
          <ac:spMkLst>
            <pc:docMk/>
            <pc:sldMk cId="665219316" sldId="285"/>
            <ac:spMk id="14" creationId="{42424996-9555-45D7-AAA6-6C4C1DEF33C0}"/>
          </ac:spMkLst>
        </pc:spChg>
        <pc:spChg chg="add mod">
          <ac:chgData name="Валерия Лавренова" userId="1639fefcaab45ba4" providerId="LiveId" clId="{007D6FE1-5E7B-4EB9-BCF9-8F8055ACC1AA}" dt="2022-10-16T15:15:21.893" v="4418" actId="20577"/>
          <ac:spMkLst>
            <pc:docMk/>
            <pc:sldMk cId="665219316" sldId="285"/>
            <ac:spMk id="17" creationId="{D3A0569B-9A62-49AF-B8D3-E53408C8E9E6}"/>
          </ac:spMkLst>
        </pc:spChg>
        <pc:spChg chg="add mod">
          <ac:chgData name="Валерия Лавренова" userId="1639fefcaab45ba4" providerId="LiveId" clId="{007D6FE1-5E7B-4EB9-BCF9-8F8055ACC1AA}" dt="2022-10-16T15:14:37.069" v="4385" actId="1582"/>
          <ac:spMkLst>
            <pc:docMk/>
            <pc:sldMk cId="665219316" sldId="285"/>
            <ac:spMk id="18" creationId="{D3CA4A5B-231A-4C8D-B432-74451C07BE12}"/>
          </ac:spMkLst>
        </pc:spChg>
        <pc:picChg chg="del">
          <ac:chgData name="Валерия Лавренова" userId="1639fefcaab45ba4" providerId="LiveId" clId="{007D6FE1-5E7B-4EB9-BCF9-8F8055ACC1AA}" dt="2022-10-16T15:12:46.801" v="4367" actId="478"/>
          <ac:picMkLst>
            <pc:docMk/>
            <pc:sldMk cId="665219316" sldId="285"/>
            <ac:picMk id="9" creationId="{0696A4C5-7918-4F00-8A44-96747CE8A92C}"/>
          </ac:picMkLst>
        </pc:picChg>
        <pc:picChg chg="add mod">
          <ac:chgData name="Валерия Лавренова" userId="1639fefcaab45ba4" providerId="LiveId" clId="{007D6FE1-5E7B-4EB9-BCF9-8F8055ACC1AA}" dt="2022-10-16T15:13:58.600" v="4376" actId="1076"/>
          <ac:picMkLst>
            <pc:docMk/>
            <pc:sldMk cId="665219316" sldId="285"/>
            <ac:picMk id="5122" creationId="{280DE7B6-A9B1-4AB9-8A44-BE050ED4431B}"/>
          </ac:picMkLst>
        </pc:picChg>
        <pc:cxnChg chg="add mod">
          <ac:chgData name="Валерия Лавренова" userId="1639fefcaab45ba4" providerId="LiveId" clId="{007D6FE1-5E7B-4EB9-BCF9-8F8055ACC1AA}" dt="2022-10-16T15:13:02.844" v="4372" actId="14100"/>
          <ac:cxnSpMkLst>
            <pc:docMk/>
            <pc:sldMk cId="665219316" sldId="285"/>
            <ac:cxnSpMk id="10" creationId="{5B8E1E0B-2E7C-4ABE-8A4B-6E465050F6FC}"/>
          </ac:cxnSpMkLst>
        </pc:cxnChg>
        <pc:cxnChg chg="add mod">
          <ac:chgData name="Валерия Лавренова" userId="1639fefcaab45ba4" providerId="LiveId" clId="{007D6FE1-5E7B-4EB9-BCF9-8F8055ACC1AA}" dt="2022-10-16T15:12:58.221" v="4371" actId="14100"/>
          <ac:cxnSpMkLst>
            <pc:docMk/>
            <pc:sldMk cId="665219316" sldId="285"/>
            <ac:cxnSpMk id="11" creationId="{A5BA2AEB-6972-4AF8-8829-C656D6A533FF}"/>
          </ac:cxnSpMkLst>
        </pc:cxnChg>
        <pc:cxnChg chg="add">
          <ac:chgData name="Валерия Лавренова" userId="1639fefcaab45ba4" providerId="LiveId" clId="{007D6FE1-5E7B-4EB9-BCF9-8F8055ACC1AA}" dt="2022-10-16T12:46:38.611" v="187"/>
          <ac:cxnSpMkLst>
            <pc:docMk/>
            <pc:sldMk cId="665219316" sldId="285"/>
            <ac:cxnSpMk id="12" creationId="{4F093A4D-05DA-4A20-8960-81BD9ACE1474}"/>
          </ac:cxnSpMkLst>
        </pc:cxnChg>
      </pc:sldChg>
      <pc:sldChg chg="addSp delSp modSp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3640701659" sldId="291"/>
        </pc:sldMkLst>
        <pc:spChg chg="mod">
          <ac:chgData name="Валерия Лавренова" userId="1639fefcaab45ba4" providerId="LiveId" clId="{007D6FE1-5E7B-4EB9-BCF9-8F8055ACC1AA}" dt="2022-10-16T13:20:37.505" v="389" actId="115"/>
          <ac:spMkLst>
            <pc:docMk/>
            <pc:sldMk cId="3640701659" sldId="291"/>
            <ac:spMk id="2" creationId="{AEA5083B-CC27-4F1C-AD03-E3DBEC1C9E78}"/>
          </ac:spMkLst>
        </pc:spChg>
        <pc:spChg chg="del">
          <ac:chgData name="Валерия Лавренова" userId="1639fefcaab45ba4" providerId="LiveId" clId="{007D6FE1-5E7B-4EB9-BCF9-8F8055ACC1AA}" dt="2022-10-16T13:15:34.405" v="301" actId="478"/>
          <ac:spMkLst>
            <pc:docMk/>
            <pc:sldMk cId="3640701659" sldId="291"/>
            <ac:spMk id="4" creationId="{125E40B9-054F-4D79-BD17-68E71C740D01}"/>
          </ac:spMkLst>
        </pc:spChg>
        <pc:spChg chg="add del mod">
          <ac:chgData name="Валерия Лавренова" userId="1639fefcaab45ba4" providerId="LiveId" clId="{007D6FE1-5E7B-4EB9-BCF9-8F8055ACC1AA}" dt="2022-10-16T13:15:36.567" v="302" actId="478"/>
          <ac:spMkLst>
            <pc:docMk/>
            <pc:sldMk cId="3640701659" sldId="291"/>
            <ac:spMk id="5" creationId="{4FDFD54B-AB1B-4491-973F-37502DAB41EE}"/>
          </ac:spMkLst>
        </pc:spChg>
        <pc:spChg chg="add">
          <ac:chgData name="Валерия Лавренова" userId="1639fefcaab45ba4" providerId="LiveId" clId="{007D6FE1-5E7B-4EB9-BCF9-8F8055ACC1AA}" dt="2022-10-16T12:40:30.896" v="107"/>
          <ac:spMkLst>
            <pc:docMk/>
            <pc:sldMk cId="3640701659" sldId="291"/>
            <ac:spMk id="7" creationId="{CE0549D2-D3F9-4C72-8D68-F8E05ED5621C}"/>
          </ac:spMkLst>
        </pc:spChg>
        <pc:spChg chg="add">
          <ac:chgData name="Валерия Лавренова" userId="1639fefcaab45ba4" providerId="LiveId" clId="{007D6FE1-5E7B-4EB9-BCF9-8F8055ACC1AA}" dt="2022-10-16T12:47:38.886" v="196"/>
          <ac:spMkLst>
            <pc:docMk/>
            <pc:sldMk cId="3640701659" sldId="291"/>
            <ac:spMk id="12" creationId="{26E3309F-22B6-43A6-97BD-042C7452A250}"/>
          </ac:spMkLst>
        </pc:spChg>
        <pc:spChg chg="add del mod">
          <ac:chgData name="Валерия Лавренова" userId="1639fefcaab45ba4" providerId="LiveId" clId="{007D6FE1-5E7B-4EB9-BCF9-8F8055ACC1AA}" dt="2022-10-16T13:15:39.058" v="304" actId="478"/>
          <ac:spMkLst>
            <pc:docMk/>
            <pc:sldMk cId="3640701659" sldId="291"/>
            <ac:spMk id="14" creationId="{0B6B9DCB-CC31-4AA0-88BB-74E9D8C41F28}"/>
          </ac:spMkLst>
        </pc:spChg>
        <pc:graphicFrameChg chg="add del mod modGraphic">
          <ac:chgData name="Валерия Лавренова" userId="1639fefcaab45ba4" providerId="LiveId" clId="{007D6FE1-5E7B-4EB9-BCF9-8F8055ACC1AA}" dt="2022-10-16T13:20:33.756" v="384" actId="3680"/>
          <ac:graphicFrameMkLst>
            <pc:docMk/>
            <pc:sldMk cId="3640701659" sldId="291"/>
            <ac:graphicFrameMk id="15" creationId="{40345A92-8994-4ED2-8A9C-4E8C8AEF3260}"/>
          </ac:graphicFrameMkLst>
        </pc:graphicFrameChg>
        <pc:graphicFrameChg chg="add del mod">
          <ac:chgData name="Валерия Лавренова" userId="1639fefcaab45ba4" providerId="LiveId" clId="{007D6FE1-5E7B-4EB9-BCF9-8F8055ACC1AA}" dt="2022-10-16T13:20:20.799" v="374"/>
          <ac:graphicFrameMkLst>
            <pc:docMk/>
            <pc:sldMk cId="3640701659" sldId="291"/>
            <ac:graphicFrameMk id="17" creationId="{D5DCD9C4-F74F-4849-A610-18E8FD6B9E44}"/>
          </ac:graphicFrameMkLst>
        </pc:graphicFrameChg>
        <pc:graphicFrameChg chg="add mod modGraphic">
          <ac:chgData name="Валерия Лавренова" userId="1639fefcaab45ba4" providerId="LiveId" clId="{007D6FE1-5E7B-4EB9-BCF9-8F8055ACC1AA}" dt="2022-10-16T13:36:00.965" v="1961" actId="2711"/>
          <ac:graphicFrameMkLst>
            <pc:docMk/>
            <pc:sldMk cId="3640701659" sldId="291"/>
            <ac:graphicFrameMk id="18" creationId="{73B82AEB-90B0-4E87-804F-7F8A692E913D}"/>
          </ac:graphicFrameMkLst>
        </pc:graphicFrameChg>
        <pc:picChg chg="del">
          <ac:chgData name="Валерия Лавренова" userId="1639fefcaab45ba4" providerId="LiveId" clId="{007D6FE1-5E7B-4EB9-BCF9-8F8055ACC1AA}" dt="2022-10-16T13:15:37.460" v="303" actId="478"/>
          <ac:picMkLst>
            <pc:docMk/>
            <pc:sldMk cId="3640701659" sldId="291"/>
            <ac:picMk id="9" creationId="{804D2684-B8EF-41B8-9C43-86A9D34E655A}"/>
          </ac:picMkLst>
        </pc:picChg>
        <pc:picChg chg="add mod">
          <ac:chgData name="Валерия Лавренова" userId="1639fefcaab45ba4" providerId="LiveId" clId="{007D6FE1-5E7B-4EB9-BCF9-8F8055ACC1AA}" dt="2022-10-16T13:33:40.164" v="1931" actId="1036"/>
          <ac:picMkLst>
            <pc:docMk/>
            <pc:sldMk cId="3640701659" sldId="291"/>
            <ac:picMk id="8194" creationId="{86FDFFC8-C358-416C-9186-8395D1569488}"/>
          </ac:picMkLst>
        </pc:picChg>
        <pc:cxnChg chg="add mod">
          <ac:chgData name="Валерия Лавренова" userId="1639fefcaab45ba4" providerId="LiveId" clId="{007D6FE1-5E7B-4EB9-BCF9-8F8055ACC1AA}" dt="2022-10-16T13:34:31.674" v="1933" actId="14100"/>
          <ac:cxnSpMkLst>
            <pc:docMk/>
            <pc:sldMk cId="3640701659" sldId="291"/>
            <ac:cxnSpMk id="8" creationId="{A978E6BA-9B48-4718-B233-29A8D36F780A}"/>
          </ac:cxnSpMkLst>
        </pc:cxnChg>
        <pc:cxnChg chg="add mod">
          <ac:chgData name="Валерия Лавренова" userId="1639fefcaab45ba4" providerId="LiveId" clId="{007D6FE1-5E7B-4EB9-BCF9-8F8055ACC1AA}" dt="2022-10-16T13:34:26.280" v="1932" actId="14100"/>
          <ac:cxnSpMkLst>
            <pc:docMk/>
            <pc:sldMk cId="3640701659" sldId="291"/>
            <ac:cxnSpMk id="10" creationId="{95C1C45C-3790-4143-A260-C9C6E2C6CA0A}"/>
          </ac:cxnSpMkLst>
        </pc:cxnChg>
        <pc:cxnChg chg="add">
          <ac:chgData name="Валерия Лавренова" userId="1639fefcaab45ba4" providerId="LiveId" clId="{007D6FE1-5E7B-4EB9-BCF9-8F8055ACC1AA}" dt="2022-10-16T12:46:32.701" v="183"/>
          <ac:cxnSpMkLst>
            <pc:docMk/>
            <pc:sldMk cId="3640701659" sldId="291"/>
            <ac:cxnSpMk id="11" creationId="{211C892F-E4C7-4B8D-BF1F-0E6A6B435841}"/>
          </ac:cxnSpMkLst>
        </pc:cxnChg>
      </pc:sldChg>
      <pc:sldChg chg="addSp delSp modSp del mod">
        <pc:chgData name="Валерия Лавренова" userId="1639fefcaab45ba4" providerId="LiveId" clId="{007D6FE1-5E7B-4EB9-BCF9-8F8055ACC1AA}" dt="2022-10-16T12:37:40.521" v="37" actId="2696"/>
        <pc:sldMkLst>
          <pc:docMk/>
          <pc:sldMk cId="4091674644" sldId="292"/>
        </pc:sldMkLst>
        <pc:spChg chg="del mod">
          <ac:chgData name="Валерия Лавренова" userId="1639fefcaab45ba4" providerId="LiveId" clId="{007D6FE1-5E7B-4EB9-BCF9-8F8055ACC1AA}" dt="2022-10-16T12:36:15.528" v="24" actId="478"/>
          <ac:spMkLst>
            <pc:docMk/>
            <pc:sldMk cId="4091674644" sldId="292"/>
            <ac:spMk id="3" creationId="{200B3D2B-613A-41BE-987D-E6A1324B456D}"/>
          </ac:spMkLst>
        </pc:spChg>
        <pc:spChg chg="del">
          <ac:chgData name="Валерия Лавренова" userId="1639fefcaab45ba4" providerId="LiveId" clId="{007D6FE1-5E7B-4EB9-BCF9-8F8055ACC1AA}" dt="2022-10-16T12:35:54.474" v="3" actId="478"/>
          <ac:spMkLst>
            <pc:docMk/>
            <pc:sldMk cId="4091674644" sldId="292"/>
            <ac:spMk id="4" creationId="{4772945D-CA91-4CFE-8EB7-941C7618C994}"/>
          </ac:spMkLst>
        </pc:spChg>
        <pc:spChg chg="add del mod">
          <ac:chgData name="Валерия Лавренова" userId="1639fefcaab45ba4" providerId="LiveId" clId="{007D6FE1-5E7B-4EB9-BCF9-8F8055ACC1AA}" dt="2022-10-16T12:35:56.563" v="4" actId="478"/>
          <ac:spMkLst>
            <pc:docMk/>
            <pc:sldMk cId="4091674644" sldId="292"/>
            <ac:spMk id="6" creationId="{61B7A3B2-AACA-46A1-A04A-6035BB20DF5D}"/>
          </ac:spMkLst>
        </pc:spChg>
        <pc:spChg chg="add del mod">
          <ac:chgData name="Валерия Лавренова" userId="1639fefcaab45ba4" providerId="LiveId" clId="{007D6FE1-5E7B-4EB9-BCF9-8F8055ACC1AA}" dt="2022-10-16T12:36:17.877" v="25" actId="478"/>
          <ac:spMkLst>
            <pc:docMk/>
            <pc:sldMk cId="4091674644" sldId="292"/>
            <ac:spMk id="8" creationId="{15C1A7F3-184C-4A68-B5AE-972D3BA4BC80}"/>
          </ac:spMkLst>
        </pc:spChg>
        <pc:picChg chg="add del mod">
          <ac:chgData name="Валерия Лавренова" userId="1639fefcaab45ba4" providerId="LiveId" clId="{007D6FE1-5E7B-4EB9-BCF9-8F8055ACC1AA}" dt="2022-10-16T12:37:27.653" v="35" actId="478"/>
          <ac:picMkLst>
            <pc:docMk/>
            <pc:sldMk cId="4091674644" sldId="292"/>
            <ac:picMk id="2050" creationId="{6B07EB13-1706-44D2-9469-A4CF5B44F135}"/>
          </ac:picMkLst>
        </pc:picChg>
        <pc:picChg chg="add del">
          <ac:chgData name="Валерия Лавренова" userId="1639fefcaab45ba4" providerId="LiveId" clId="{007D6FE1-5E7B-4EB9-BCF9-8F8055ACC1AA}" dt="2022-10-16T12:37:25.623" v="34" actId="478"/>
          <ac:picMkLst>
            <pc:docMk/>
            <pc:sldMk cId="4091674644" sldId="292"/>
            <ac:picMk id="2052" creationId="{24FE1EE1-4A5A-4D9C-AC34-79A222ED8DAC}"/>
          </ac:picMkLst>
        </pc:picChg>
      </pc:sldChg>
      <pc:sldChg chg="addSp del">
        <pc:chgData name="Валерия Лавренова" userId="1639fefcaab45ba4" providerId="LiveId" clId="{007D6FE1-5E7B-4EB9-BCF9-8F8055ACC1AA}" dt="2022-10-16T12:41:24.782" v="118" actId="2696"/>
        <pc:sldMkLst>
          <pc:docMk/>
          <pc:sldMk cId="2117695413" sldId="293"/>
        </pc:sldMkLst>
        <pc:spChg chg="add">
          <ac:chgData name="Валерия Лавренова" userId="1639fefcaab45ba4" providerId="LiveId" clId="{007D6FE1-5E7B-4EB9-BCF9-8F8055ACC1AA}" dt="2022-10-16T12:40:28.417" v="106"/>
          <ac:spMkLst>
            <pc:docMk/>
            <pc:sldMk cId="2117695413" sldId="293"/>
            <ac:spMk id="6" creationId="{C753B747-2838-4C2B-B34D-5006E28B6F18}"/>
          </ac:spMkLst>
        </pc:spChg>
      </pc:sldChg>
      <pc:sldChg chg="addSp del">
        <pc:chgData name="Валерия Лавренова" userId="1639fefcaab45ba4" providerId="LiveId" clId="{007D6FE1-5E7B-4EB9-BCF9-8F8055ACC1AA}" dt="2022-10-16T13:49:10.413" v="2115" actId="2696"/>
        <pc:sldMkLst>
          <pc:docMk/>
          <pc:sldMk cId="25800700" sldId="294"/>
        </pc:sldMkLst>
        <pc:spChg chg="add">
          <ac:chgData name="Валерия Лавренова" userId="1639fefcaab45ba4" providerId="LiveId" clId="{007D6FE1-5E7B-4EB9-BCF9-8F8055ACC1AA}" dt="2022-10-16T12:40:34.058" v="109"/>
          <ac:spMkLst>
            <pc:docMk/>
            <pc:sldMk cId="25800700" sldId="294"/>
            <ac:spMk id="10" creationId="{447394C5-5E41-4D21-B7C8-BF8374EFA4F6}"/>
          </ac:spMkLst>
        </pc:spChg>
        <pc:spChg chg="add">
          <ac:chgData name="Валерия Лавренова" userId="1639fefcaab45ba4" providerId="LiveId" clId="{007D6FE1-5E7B-4EB9-BCF9-8F8055ACC1AA}" dt="2022-10-16T12:47:41.551" v="198"/>
          <ac:spMkLst>
            <pc:docMk/>
            <pc:sldMk cId="25800700" sldId="294"/>
            <ac:spMk id="14" creationId="{DAC49845-62AF-4ECF-B7E2-A689782E3427}"/>
          </ac:spMkLst>
        </pc:spChg>
        <pc:cxnChg chg="add">
          <ac:chgData name="Валерия Лавренова" userId="1639fefcaab45ba4" providerId="LiveId" clId="{007D6FE1-5E7B-4EB9-BCF9-8F8055ACC1AA}" dt="2022-10-16T12:46:35.356" v="185"/>
          <ac:cxnSpMkLst>
            <pc:docMk/>
            <pc:sldMk cId="25800700" sldId="294"/>
            <ac:cxnSpMk id="11" creationId="{D153BA14-483D-4BEF-9C0A-48EC5D867424}"/>
          </ac:cxnSpMkLst>
        </pc:cxnChg>
        <pc:cxnChg chg="add">
          <ac:chgData name="Валерия Лавренова" userId="1639fefcaab45ba4" providerId="LiveId" clId="{007D6FE1-5E7B-4EB9-BCF9-8F8055ACC1AA}" dt="2022-10-16T12:46:35.356" v="185"/>
          <ac:cxnSpMkLst>
            <pc:docMk/>
            <pc:sldMk cId="25800700" sldId="294"/>
            <ac:cxnSpMk id="12" creationId="{E45793A0-1149-4CC0-8495-54EC6BBC64E8}"/>
          </ac:cxnSpMkLst>
        </pc:cxnChg>
        <pc:cxnChg chg="add">
          <ac:chgData name="Валерия Лавренова" userId="1639fefcaab45ba4" providerId="LiveId" clId="{007D6FE1-5E7B-4EB9-BCF9-8F8055ACC1AA}" dt="2022-10-16T12:46:35.356" v="185"/>
          <ac:cxnSpMkLst>
            <pc:docMk/>
            <pc:sldMk cId="25800700" sldId="294"/>
            <ac:cxnSpMk id="13" creationId="{5EF84A20-C07B-4909-8314-ECB3A4EA1071}"/>
          </ac:cxnSpMkLst>
        </pc:cxnChg>
      </pc:sldChg>
      <pc:sldChg chg="addSp del">
        <pc:chgData name="Валерия Лавренова" userId="1639fefcaab45ba4" providerId="LiveId" clId="{007D6FE1-5E7B-4EB9-BCF9-8F8055ACC1AA}" dt="2022-10-16T13:49:07.749" v="2114" actId="2696"/>
        <pc:sldMkLst>
          <pc:docMk/>
          <pc:sldMk cId="2575421478" sldId="295"/>
        </pc:sldMkLst>
        <pc:spChg chg="add">
          <ac:chgData name="Валерия Лавренова" userId="1639fefcaab45ba4" providerId="LiveId" clId="{007D6FE1-5E7B-4EB9-BCF9-8F8055ACC1AA}" dt="2022-10-16T12:40:37.350" v="111"/>
          <ac:spMkLst>
            <pc:docMk/>
            <pc:sldMk cId="2575421478" sldId="295"/>
            <ac:spMk id="7" creationId="{1D1DF9C2-A44E-4B71-9F1E-411D431FC9D9}"/>
          </ac:spMkLst>
        </pc:spChg>
        <pc:spChg chg="add">
          <ac:chgData name="Валерия Лавренова" userId="1639fefcaab45ba4" providerId="LiveId" clId="{007D6FE1-5E7B-4EB9-BCF9-8F8055ACC1AA}" dt="2022-10-16T12:47:42.977" v="199"/>
          <ac:spMkLst>
            <pc:docMk/>
            <pc:sldMk cId="2575421478" sldId="295"/>
            <ac:spMk id="11" creationId="{590DD77F-4381-4197-8816-C16EEB11C9DD}"/>
          </ac:spMkLst>
        </pc:spChg>
        <pc:cxnChg chg="add">
          <ac:chgData name="Валерия Лавренова" userId="1639fefcaab45ba4" providerId="LiveId" clId="{007D6FE1-5E7B-4EB9-BCF9-8F8055ACC1AA}" dt="2022-10-16T12:46:37.005" v="186"/>
          <ac:cxnSpMkLst>
            <pc:docMk/>
            <pc:sldMk cId="2575421478" sldId="295"/>
            <ac:cxnSpMk id="8" creationId="{43397DC8-1DCD-49A5-8D49-29403174CBB2}"/>
          </ac:cxnSpMkLst>
        </pc:cxnChg>
        <pc:cxnChg chg="add">
          <ac:chgData name="Валерия Лавренова" userId="1639fefcaab45ba4" providerId="LiveId" clId="{007D6FE1-5E7B-4EB9-BCF9-8F8055ACC1AA}" dt="2022-10-16T12:46:37.005" v="186"/>
          <ac:cxnSpMkLst>
            <pc:docMk/>
            <pc:sldMk cId="2575421478" sldId="295"/>
            <ac:cxnSpMk id="9" creationId="{A2B0E074-C89C-4F26-BC00-5D3CE89AB138}"/>
          </ac:cxnSpMkLst>
        </pc:cxnChg>
        <pc:cxnChg chg="add">
          <ac:chgData name="Валерия Лавренова" userId="1639fefcaab45ba4" providerId="LiveId" clId="{007D6FE1-5E7B-4EB9-BCF9-8F8055ACC1AA}" dt="2022-10-16T12:46:37.005" v="186"/>
          <ac:cxnSpMkLst>
            <pc:docMk/>
            <pc:sldMk cId="2575421478" sldId="295"/>
            <ac:cxnSpMk id="10" creationId="{E4C7EFDE-4477-4198-B905-F9A245513669}"/>
          </ac:cxnSpMkLst>
        </pc:cxnChg>
      </pc:sldChg>
      <pc:sldChg chg="del">
        <pc:chgData name="Валерия Лавренова" userId="1639fefcaab45ba4" providerId="LiveId" clId="{007D6FE1-5E7B-4EB9-BCF9-8F8055ACC1AA}" dt="2022-10-16T15:13:04.576" v="4373" actId="47"/>
        <pc:sldMkLst>
          <pc:docMk/>
          <pc:sldMk cId="4153678306" sldId="296"/>
        </pc:sldMkLst>
      </pc:sldChg>
      <pc:sldChg chg="new del">
        <pc:chgData name="Валерия Лавренова" userId="1639fefcaab45ba4" providerId="LiveId" clId="{007D6FE1-5E7B-4EB9-BCF9-8F8055ACC1AA}" dt="2022-10-16T12:37:42.329" v="38" actId="2696"/>
        <pc:sldMkLst>
          <pc:docMk/>
          <pc:sldMk cId="37532709" sldId="297"/>
        </pc:sldMkLst>
      </pc:sldChg>
      <pc:sldChg chg="addSp delSp modSp new mod or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2248534811" sldId="297"/>
        </pc:sldMkLst>
        <pc:spChg chg="mod ord">
          <ac:chgData name="Валерия Лавренова" userId="1639fefcaab45ba4" providerId="LiveId" clId="{007D6FE1-5E7B-4EB9-BCF9-8F8055ACC1AA}" dt="2022-10-16T12:48:01.719" v="201" actId="207"/>
          <ac:spMkLst>
            <pc:docMk/>
            <pc:sldMk cId="2248534811" sldId="297"/>
            <ac:spMk id="3" creationId="{3304FDDD-F531-45EF-9464-34895092D85F}"/>
          </ac:spMkLst>
        </pc:spChg>
        <pc:spChg chg="del mod">
          <ac:chgData name="Валерия Лавренова" userId="1639fefcaab45ba4" providerId="LiveId" clId="{007D6FE1-5E7B-4EB9-BCF9-8F8055ACC1AA}" dt="2022-10-16T12:38:36.529" v="64" actId="478"/>
          <ac:spMkLst>
            <pc:docMk/>
            <pc:sldMk cId="2248534811" sldId="297"/>
            <ac:spMk id="4" creationId="{164A39F9-2099-44B3-84E8-BD29E8FA5B7F}"/>
          </ac:spMkLst>
        </pc:spChg>
        <pc:spChg chg="add mod ord">
          <ac:chgData name="Валерия Лавренова" userId="1639fefcaab45ba4" providerId="LiveId" clId="{007D6FE1-5E7B-4EB9-BCF9-8F8055ACC1AA}" dt="2022-10-16T12:41:42.049" v="122" actId="1076"/>
          <ac:spMkLst>
            <pc:docMk/>
            <pc:sldMk cId="2248534811" sldId="297"/>
            <ac:spMk id="6" creationId="{6373B878-0687-4444-8D40-D6B0A73EBCF4}"/>
          </ac:spMkLst>
        </pc:spChg>
        <pc:spChg chg="add mod ord">
          <ac:chgData name="Валерия Лавренова" userId="1639fefcaab45ba4" providerId="LiveId" clId="{007D6FE1-5E7B-4EB9-BCF9-8F8055ACC1AA}" dt="2022-10-16T12:47:11.937" v="191" actId="208"/>
          <ac:spMkLst>
            <pc:docMk/>
            <pc:sldMk cId="2248534811" sldId="297"/>
            <ac:spMk id="7" creationId="{F8A01268-5BD7-43DB-85A0-BEE27695CB89}"/>
          </ac:spMkLst>
        </pc:spChg>
        <pc:spChg chg="add mod">
          <ac:chgData name="Валерия Лавренова" userId="1639fefcaab45ba4" providerId="LiveId" clId="{007D6FE1-5E7B-4EB9-BCF9-8F8055ACC1AA}" dt="2022-10-16T12:47:33.856" v="194" actId="14100"/>
          <ac:spMkLst>
            <pc:docMk/>
            <pc:sldMk cId="2248534811" sldId="297"/>
            <ac:spMk id="8" creationId="{2131B7D9-FE2F-4A32-B6E1-A7EC2F8D249E}"/>
          </ac:spMkLst>
        </pc:spChg>
        <pc:picChg chg="add del mod">
          <ac:chgData name="Валерия Лавренова" userId="1639fefcaab45ba4" providerId="LiveId" clId="{007D6FE1-5E7B-4EB9-BCF9-8F8055ACC1AA}" dt="2022-10-16T12:38:15.162" v="60"/>
          <ac:picMkLst>
            <pc:docMk/>
            <pc:sldMk cId="2248534811" sldId="297"/>
            <ac:picMk id="3074" creationId="{8139168C-3988-48B5-9DCC-4179583697AA}"/>
          </ac:picMkLst>
        </pc:picChg>
        <pc:picChg chg="add del mod">
          <ac:chgData name="Валерия Лавренова" userId="1639fefcaab45ba4" providerId="LiveId" clId="{007D6FE1-5E7B-4EB9-BCF9-8F8055ACC1AA}" dt="2022-10-16T12:38:22.968" v="63"/>
          <ac:picMkLst>
            <pc:docMk/>
            <pc:sldMk cId="2248534811" sldId="297"/>
            <ac:picMk id="3076" creationId="{3BC855A7-2B90-4CB9-9EB0-5363E52485B4}"/>
          </ac:picMkLst>
        </pc:picChg>
        <pc:picChg chg="add mod">
          <ac:chgData name="Валерия Лавренова" userId="1639fefcaab45ba4" providerId="LiveId" clId="{007D6FE1-5E7B-4EB9-BCF9-8F8055ACC1AA}" dt="2022-10-16T12:39:45.861" v="80" actId="14100"/>
          <ac:picMkLst>
            <pc:docMk/>
            <pc:sldMk cId="2248534811" sldId="297"/>
            <ac:picMk id="3078" creationId="{8E24F675-5E97-41A3-BD02-B703F7B7AC27}"/>
          </ac:picMkLst>
        </pc:picChg>
        <pc:cxnChg chg="add mod">
          <ac:chgData name="Валерия Лавренова" userId="1639fefcaab45ba4" providerId="LiveId" clId="{007D6FE1-5E7B-4EB9-BCF9-8F8055ACC1AA}" dt="2022-10-16T12:47:24.452" v="193" actId="14100"/>
          <ac:cxnSpMkLst>
            <pc:docMk/>
            <pc:sldMk cId="2248534811" sldId="297"/>
            <ac:cxnSpMk id="12" creationId="{774F57EC-43A4-47B9-A608-1FD5C24914F0}"/>
          </ac:cxnSpMkLst>
        </pc:cxnChg>
        <pc:cxnChg chg="add mod">
          <ac:chgData name="Валерия Лавренова" userId="1639fefcaab45ba4" providerId="LiveId" clId="{007D6FE1-5E7B-4EB9-BCF9-8F8055ACC1AA}" dt="2022-10-16T12:47:18.062" v="192" actId="14100"/>
          <ac:cxnSpMkLst>
            <pc:docMk/>
            <pc:sldMk cId="2248534811" sldId="297"/>
            <ac:cxnSpMk id="13" creationId="{E4870AD6-912F-4DB0-A585-2DD8E6CD4B1C}"/>
          </ac:cxnSpMkLst>
        </pc:cxnChg>
        <pc:cxnChg chg="add">
          <ac:chgData name="Валерия Лавренова" userId="1639fefcaab45ba4" providerId="LiveId" clId="{007D6FE1-5E7B-4EB9-BCF9-8F8055ACC1AA}" dt="2022-10-16T12:46:27.081" v="181"/>
          <ac:cxnSpMkLst>
            <pc:docMk/>
            <pc:sldMk cId="2248534811" sldId="297"/>
            <ac:cxnSpMk id="14" creationId="{E07D1D7C-698E-4580-83BB-15617017C21B}"/>
          </ac:cxnSpMkLst>
        </pc:cxnChg>
      </pc:sldChg>
      <pc:sldChg chg="addSp delSp modSp new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3014056972" sldId="298"/>
        </pc:sldMkLst>
        <pc:spChg chg="mod">
          <ac:chgData name="Валерия Лавренова" userId="1639fefcaab45ba4" providerId="LiveId" clId="{007D6FE1-5E7B-4EB9-BCF9-8F8055ACC1AA}" dt="2022-10-16T13:53:39.039" v="2145" actId="1076"/>
          <ac:spMkLst>
            <pc:docMk/>
            <pc:sldMk cId="3014056972" sldId="298"/>
            <ac:spMk id="2" creationId="{8E0292FC-1C20-4820-9095-E6D10DF06BA7}"/>
          </ac:spMkLst>
        </pc:spChg>
        <pc:spChg chg="del">
          <ac:chgData name="Валерия Лавренова" userId="1639fefcaab45ba4" providerId="LiveId" clId="{007D6FE1-5E7B-4EB9-BCF9-8F8055ACC1AA}" dt="2022-10-16T13:52:58.715" v="2138"/>
          <ac:spMkLst>
            <pc:docMk/>
            <pc:sldMk cId="3014056972" sldId="298"/>
            <ac:spMk id="4" creationId="{1B44563A-1341-489D-8FCB-CEBE69150416}"/>
          </ac:spMkLst>
        </pc:spChg>
        <pc:spChg chg="mod">
          <ac:chgData name="Валерия Лавренова" userId="1639fefcaab45ba4" providerId="LiveId" clId="{007D6FE1-5E7B-4EB9-BCF9-8F8055ACC1AA}" dt="2022-10-16T13:50:34.688" v="2125" actId="1076"/>
          <ac:spMkLst>
            <pc:docMk/>
            <pc:sldMk cId="3014056972" sldId="298"/>
            <ac:spMk id="5" creationId="{38CD5636-CB66-4B77-B173-E7004B7793C6}"/>
          </ac:spMkLst>
        </pc:spChg>
        <pc:spChg chg="del">
          <ac:chgData name="Валерия Лавренова" userId="1639fefcaab45ba4" providerId="LiveId" clId="{007D6FE1-5E7B-4EB9-BCF9-8F8055ACC1AA}" dt="2022-10-16T13:50:30.808" v="2124" actId="478"/>
          <ac:spMkLst>
            <pc:docMk/>
            <pc:sldMk cId="3014056972" sldId="298"/>
            <ac:spMk id="6" creationId="{3BEAB00A-5C10-4F44-8080-4AAA64442E07}"/>
          </ac:spMkLst>
        </pc:spChg>
        <pc:spChg chg="add">
          <ac:chgData name="Валерия Лавренова" userId="1639fefcaab45ba4" providerId="LiveId" clId="{007D6FE1-5E7B-4EB9-BCF9-8F8055ACC1AA}" dt="2022-10-16T13:50:41.381" v="2126"/>
          <ac:spMkLst>
            <pc:docMk/>
            <pc:sldMk cId="3014056972" sldId="298"/>
            <ac:spMk id="7" creationId="{EEF3DCBC-937A-4F35-8DFA-D9CD907FC500}"/>
          </ac:spMkLst>
        </pc:spChg>
        <pc:picChg chg="add mod">
          <ac:chgData name="Валерия Лавренова" userId="1639fefcaab45ba4" providerId="LiveId" clId="{007D6FE1-5E7B-4EB9-BCF9-8F8055ACC1AA}" dt="2022-10-16T13:53:42.903" v="2165" actId="1035"/>
          <ac:picMkLst>
            <pc:docMk/>
            <pc:sldMk cId="3014056972" sldId="298"/>
            <ac:picMk id="10242" creationId="{594C7888-8D9B-4B75-8C13-6A3C49857B80}"/>
          </ac:picMkLst>
        </pc:picChg>
        <pc:cxnChg chg="add">
          <ac:chgData name="Валерия Лавренова" userId="1639fefcaab45ba4" providerId="LiveId" clId="{007D6FE1-5E7B-4EB9-BCF9-8F8055ACC1AA}" dt="2022-10-16T13:56:01.038" v="2207"/>
          <ac:cxnSpMkLst>
            <pc:docMk/>
            <pc:sldMk cId="3014056972" sldId="298"/>
            <ac:cxnSpMk id="9" creationId="{10BBE17E-2E21-4EB1-B64E-06B2ADF229B4}"/>
          </ac:cxnSpMkLst>
        </pc:cxnChg>
        <pc:cxnChg chg="add">
          <ac:chgData name="Валерия Лавренова" userId="1639fefcaab45ba4" providerId="LiveId" clId="{007D6FE1-5E7B-4EB9-BCF9-8F8055ACC1AA}" dt="2022-10-16T13:56:01.038" v="2207"/>
          <ac:cxnSpMkLst>
            <pc:docMk/>
            <pc:sldMk cId="3014056972" sldId="298"/>
            <ac:cxnSpMk id="10" creationId="{E31F5115-5F49-4EC8-B306-2E2AE76D7C72}"/>
          </ac:cxnSpMkLst>
        </pc:cxnChg>
        <pc:cxnChg chg="add">
          <ac:chgData name="Валерия Лавренова" userId="1639fefcaab45ba4" providerId="LiveId" clId="{007D6FE1-5E7B-4EB9-BCF9-8F8055ACC1AA}" dt="2022-10-16T13:56:01.038" v="2207"/>
          <ac:cxnSpMkLst>
            <pc:docMk/>
            <pc:sldMk cId="3014056972" sldId="298"/>
            <ac:cxnSpMk id="11" creationId="{B1CC65DD-904C-4552-B2A5-4F8B2E8CA78B}"/>
          </ac:cxnSpMkLst>
        </pc:cxnChg>
      </pc:sldChg>
      <pc:sldChg chg="new del">
        <pc:chgData name="Валерия Лавренова" userId="1639fefcaab45ba4" providerId="LiveId" clId="{007D6FE1-5E7B-4EB9-BCF9-8F8055ACC1AA}" dt="2022-10-16T13:49:18.259" v="2117" actId="2696"/>
        <pc:sldMkLst>
          <pc:docMk/>
          <pc:sldMk cId="3667086721" sldId="298"/>
        </pc:sldMkLst>
      </pc:sldChg>
      <pc:sldChg chg="addSp modSp new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4089728516" sldId="299"/>
        </pc:sldMkLst>
        <pc:spChg chg="mod ord">
          <ac:chgData name="Валерия Лавренова" userId="1639fefcaab45ba4" providerId="LiveId" clId="{007D6FE1-5E7B-4EB9-BCF9-8F8055ACC1AA}" dt="2022-10-16T13:57:21.182" v="2215" actId="14100"/>
          <ac:spMkLst>
            <pc:docMk/>
            <pc:sldMk cId="4089728516" sldId="299"/>
            <ac:spMk id="3" creationId="{31BBCFB2-4E4C-4AE9-8420-473FA17F508F}"/>
          </ac:spMkLst>
        </pc:spChg>
        <pc:spChg chg="mod ord">
          <ac:chgData name="Валерия Лавренова" userId="1639fefcaab45ba4" providerId="LiveId" clId="{007D6FE1-5E7B-4EB9-BCF9-8F8055ACC1AA}" dt="2022-10-16T13:55:47.463" v="2205" actId="1076"/>
          <ac:spMkLst>
            <pc:docMk/>
            <pc:sldMk cId="4089728516" sldId="299"/>
            <ac:spMk id="4" creationId="{5B95A108-85E5-4E6D-978C-C576F8F7B0B7}"/>
          </ac:spMkLst>
        </pc:spChg>
        <pc:spChg chg="add mod ord">
          <ac:chgData name="Валерия Лавренова" userId="1639fefcaab45ba4" providerId="LiveId" clId="{007D6FE1-5E7B-4EB9-BCF9-8F8055ACC1AA}" dt="2022-10-16T13:59:00.119" v="2229" actId="14100"/>
          <ac:spMkLst>
            <pc:docMk/>
            <pc:sldMk cId="4089728516" sldId="299"/>
            <ac:spMk id="5" creationId="{C5257543-E1FC-4AC1-9772-473AEA27C050}"/>
          </ac:spMkLst>
        </pc:spChg>
        <pc:spChg chg="add">
          <ac:chgData name="Валерия Лавренова" userId="1639fefcaab45ba4" providerId="LiveId" clId="{007D6FE1-5E7B-4EB9-BCF9-8F8055ACC1AA}" dt="2022-10-16T13:55:28.653" v="2200"/>
          <ac:spMkLst>
            <pc:docMk/>
            <pc:sldMk cId="4089728516" sldId="299"/>
            <ac:spMk id="6" creationId="{0F466DCB-C8A9-4C8B-BC98-86C73CD3AD73}"/>
          </ac:spMkLst>
        </pc:spChg>
        <pc:picChg chg="add mod">
          <ac:chgData name="Валерия Лавренова" userId="1639fefcaab45ba4" providerId="LiveId" clId="{007D6FE1-5E7B-4EB9-BCF9-8F8055ACC1AA}" dt="2022-10-16T13:58:37.392" v="2226" actId="167"/>
          <ac:picMkLst>
            <pc:docMk/>
            <pc:sldMk cId="4089728516" sldId="299"/>
            <ac:picMk id="11266" creationId="{CC15C75D-5E44-4907-A8F2-83F370EE1448}"/>
          </ac:picMkLst>
        </pc:picChg>
        <pc:cxnChg chg="add">
          <ac:chgData name="Валерия Лавренова" userId="1639fefcaab45ba4" providerId="LiveId" clId="{007D6FE1-5E7B-4EB9-BCF9-8F8055ACC1AA}" dt="2022-10-16T13:56:02.612" v="2208"/>
          <ac:cxnSpMkLst>
            <pc:docMk/>
            <pc:sldMk cId="4089728516" sldId="299"/>
            <ac:cxnSpMk id="7" creationId="{9E6F14E1-8324-42B7-B1DF-648AC9F949F7}"/>
          </ac:cxnSpMkLst>
        </pc:cxnChg>
        <pc:cxnChg chg="add">
          <ac:chgData name="Валерия Лавренова" userId="1639fefcaab45ba4" providerId="LiveId" clId="{007D6FE1-5E7B-4EB9-BCF9-8F8055ACC1AA}" dt="2022-10-16T13:56:02.612" v="2208"/>
          <ac:cxnSpMkLst>
            <pc:docMk/>
            <pc:sldMk cId="4089728516" sldId="299"/>
            <ac:cxnSpMk id="8" creationId="{3BFE5037-CB70-49BD-994E-404237772C5D}"/>
          </ac:cxnSpMkLst>
        </pc:cxnChg>
        <pc:cxnChg chg="add">
          <ac:chgData name="Валерия Лавренова" userId="1639fefcaab45ba4" providerId="LiveId" clId="{007D6FE1-5E7B-4EB9-BCF9-8F8055ACC1AA}" dt="2022-10-16T13:56:02.612" v="2208"/>
          <ac:cxnSpMkLst>
            <pc:docMk/>
            <pc:sldMk cId="4089728516" sldId="299"/>
            <ac:cxnSpMk id="9" creationId="{E5F544CF-336B-4AE7-9DF2-7FF2E66D4DB1}"/>
          </ac:cxnSpMkLst>
        </pc:cxnChg>
      </pc:sldChg>
      <pc:sldChg chg="addSp delSp modSp new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3745253954" sldId="300"/>
        </pc:sldMkLst>
        <pc:spChg chg="mod">
          <ac:chgData name="Валерия Лавренова" userId="1639fefcaab45ba4" providerId="LiveId" clId="{007D6FE1-5E7B-4EB9-BCF9-8F8055ACC1AA}" dt="2022-10-16T14:05:14.666" v="2266" actId="1076"/>
          <ac:spMkLst>
            <pc:docMk/>
            <pc:sldMk cId="3745253954" sldId="300"/>
            <ac:spMk id="3" creationId="{CC6419CF-0D56-4DA9-A7EB-6E7B461ACF6B}"/>
          </ac:spMkLst>
        </pc:spChg>
        <pc:spChg chg="mod">
          <ac:chgData name="Валерия Лавренова" userId="1639fefcaab45ba4" providerId="LiveId" clId="{007D6FE1-5E7B-4EB9-BCF9-8F8055ACC1AA}" dt="2022-10-16T14:05:17.510" v="2267" actId="1076"/>
          <ac:spMkLst>
            <pc:docMk/>
            <pc:sldMk cId="3745253954" sldId="300"/>
            <ac:spMk id="4" creationId="{1C03F135-C91F-4EB2-8A9D-6A4C9ADDFC6D}"/>
          </ac:spMkLst>
        </pc:spChg>
        <pc:spChg chg="del">
          <ac:chgData name="Валерия Лавренова" userId="1639fefcaab45ba4" providerId="LiveId" clId="{007D6FE1-5E7B-4EB9-BCF9-8F8055ACC1AA}" dt="2022-10-16T14:05:39.294" v="2268"/>
          <ac:spMkLst>
            <pc:docMk/>
            <pc:sldMk cId="3745253954" sldId="300"/>
            <ac:spMk id="5" creationId="{52CD56F1-34BA-4333-8806-C6B6B593CE2B}"/>
          </ac:spMkLst>
        </pc:spChg>
        <pc:spChg chg="add del mod">
          <ac:chgData name="Валерия Лавренова" userId="1639fefcaab45ba4" providerId="LiveId" clId="{007D6FE1-5E7B-4EB9-BCF9-8F8055ACC1AA}" dt="2022-10-16T14:07:23.693" v="2276" actId="478"/>
          <ac:spMkLst>
            <pc:docMk/>
            <pc:sldMk cId="3745253954" sldId="300"/>
            <ac:spMk id="6" creationId="{DEEE9CEF-0F74-4BA4-AC86-AEE567E168CB}"/>
          </ac:spMkLst>
        </pc:spChg>
        <pc:spChg chg="add mod">
          <ac:chgData name="Валерия Лавренова" userId="1639fefcaab45ba4" providerId="LiveId" clId="{007D6FE1-5E7B-4EB9-BCF9-8F8055ACC1AA}" dt="2022-10-16T14:12:50.116" v="2314" actId="1076"/>
          <ac:spMkLst>
            <pc:docMk/>
            <pc:sldMk cId="3745253954" sldId="300"/>
            <ac:spMk id="7" creationId="{D96D0913-DB00-4D5B-A75C-3F4B5E7BB9CF}"/>
          </ac:spMkLst>
        </pc:spChg>
        <pc:spChg chg="add">
          <ac:chgData name="Валерия Лавренова" userId="1639fefcaab45ba4" providerId="LiveId" clId="{007D6FE1-5E7B-4EB9-BCF9-8F8055ACC1AA}" dt="2022-10-16T14:05:59.293" v="2271"/>
          <ac:spMkLst>
            <pc:docMk/>
            <pc:sldMk cId="3745253954" sldId="300"/>
            <ac:spMk id="8" creationId="{BD7631E4-3B5D-4B22-B093-449DE26DB0AF}"/>
          </ac:spMkLst>
        </pc:spChg>
        <pc:spChg chg="add mod">
          <ac:chgData name="Валерия Лавренова" userId="1639fefcaab45ba4" providerId="LiveId" clId="{007D6FE1-5E7B-4EB9-BCF9-8F8055ACC1AA}" dt="2022-10-16T14:13:14.590" v="2321" actId="1076"/>
          <ac:spMkLst>
            <pc:docMk/>
            <pc:sldMk cId="3745253954" sldId="300"/>
            <ac:spMk id="9" creationId="{13955199-5FA8-4B1C-B806-3D2E277E3F1F}"/>
          </ac:spMkLst>
        </pc:spChg>
        <pc:spChg chg="add mod">
          <ac:chgData name="Валерия Лавренова" userId="1639fefcaab45ba4" providerId="LiveId" clId="{007D6FE1-5E7B-4EB9-BCF9-8F8055ACC1AA}" dt="2022-10-16T14:12:57.371" v="2317" actId="14100"/>
          <ac:spMkLst>
            <pc:docMk/>
            <pc:sldMk cId="3745253954" sldId="300"/>
            <ac:spMk id="10" creationId="{7878401F-9E9A-414B-A278-6C976318735E}"/>
          </ac:spMkLst>
        </pc:spChg>
        <pc:picChg chg="add del mod">
          <ac:chgData name="Валерия Лавренова" userId="1639fefcaab45ba4" providerId="LiveId" clId="{007D6FE1-5E7B-4EB9-BCF9-8F8055ACC1AA}" dt="2022-10-16T14:05:54.381" v="2270" actId="478"/>
          <ac:picMkLst>
            <pc:docMk/>
            <pc:sldMk cId="3745253954" sldId="300"/>
            <ac:picMk id="12290" creationId="{3C9BDF25-A77A-4BDA-9EEF-1708FF12E197}"/>
          </ac:picMkLst>
        </pc:picChg>
        <pc:picChg chg="add del mod">
          <ac:chgData name="Валерия Лавренова" userId="1639fefcaab45ba4" providerId="LiveId" clId="{007D6FE1-5E7B-4EB9-BCF9-8F8055ACC1AA}" dt="2022-10-16T14:07:20.055" v="2275" actId="478"/>
          <ac:picMkLst>
            <pc:docMk/>
            <pc:sldMk cId="3745253954" sldId="300"/>
            <ac:picMk id="12292" creationId="{73F40C4A-90D8-4234-921D-CCF8C7276B63}"/>
          </ac:picMkLst>
        </pc:picChg>
        <pc:picChg chg="add del mod">
          <ac:chgData name="Валерия Лавренова" userId="1639fefcaab45ba4" providerId="LiveId" clId="{007D6FE1-5E7B-4EB9-BCF9-8F8055ACC1AA}" dt="2022-10-16T14:07:31.788" v="2279" actId="478"/>
          <ac:picMkLst>
            <pc:docMk/>
            <pc:sldMk cId="3745253954" sldId="300"/>
            <ac:picMk id="12294" creationId="{963A1B9A-69EF-4AD4-83BE-B9BA9EE470C7}"/>
          </ac:picMkLst>
        </pc:picChg>
        <pc:picChg chg="add del mod">
          <ac:chgData name="Валерия Лавренова" userId="1639fefcaab45ba4" providerId="LiveId" clId="{007D6FE1-5E7B-4EB9-BCF9-8F8055ACC1AA}" dt="2022-10-16T14:09:38.132" v="2286" actId="478"/>
          <ac:picMkLst>
            <pc:docMk/>
            <pc:sldMk cId="3745253954" sldId="300"/>
            <ac:picMk id="12296" creationId="{3A2B2C42-339E-4D4B-8997-6AE20882FFB1}"/>
          </ac:picMkLst>
        </pc:picChg>
        <pc:picChg chg="add mod">
          <ac:chgData name="Валерия Лавренова" userId="1639fefcaab45ba4" providerId="LiveId" clId="{007D6FE1-5E7B-4EB9-BCF9-8F8055ACC1AA}" dt="2022-10-16T14:10:10.906" v="2294" actId="1076"/>
          <ac:picMkLst>
            <pc:docMk/>
            <pc:sldMk cId="3745253954" sldId="300"/>
            <ac:picMk id="12298" creationId="{6BA6F3B7-4E35-4012-8EDE-C515E1ABF0B8}"/>
          </ac:picMkLst>
        </pc:picChg>
        <pc:cxnChg chg="add">
          <ac:chgData name="Валерия Лавренова" userId="1639fefcaab45ba4" providerId="LiveId" clId="{007D6FE1-5E7B-4EB9-BCF9-8F8055ACC1AA}" dt="2022-10-16T14:10:59.785" v="2295"/>
          <ac:cxnSpMkLst>
            <pc:docMk/>
            <pc:sldMk cId="3745253954" sldId="300"/>
            <ac:cxnSpMk id="13" creationId="{7ED17C9F-4054-4C16-AA46-B88248D45CA0}"/>
          </ac:cxnSpMkLst>
        </pc:cxnChg>
        <pc:cxnChg chg="add">
          <ac:chgData name="Валерия Лавренова" userId="1639fefcaab45ba4" providerId="LiveId" clId="{007D6FE1-5E7B-4EB9-BCF9-8F8055ACC1AA}" dt="2022-10-16T14:10:59.785" v="2295"/>
          <ac:cxnSpMkLst>
            <pc:docMk/>
            <pc:sldMk cId="3745253954" sldId="300"/>
            <ac:cxnSpMk id="14" creationId="{6A57590B-9AAA-4FCC-8F1B-25CE9673844E}"/>
          </ac:cxnSpMkLst>
        </pc:cxnChg>
        <pc:cxnChg chg="add">
          <ac:chgData name="Валерия Лавренова" userId="1639fefcaab45ba4" providerId="LiveId" clId="{007D6FE1-5E7B-4EB9-BCF9-8F8055ACC1AA}" dt="2022-10-16T14:10:59.785" v="2295"/>
          <ac:cxnSpMkLst>
            <pc:docMk/>
            <pc:sldMk cId="3745253954" sldId="300"/>
            <ac:cxnSpMk id="15" creationId="{9D6A9DDC-5840-4327-9B96-A6D2A8C502EB}"/>
          </ac:cxnSpMkLst>
        </pc:cxnChg>
      </pc:sldChg>
      <pc:sldChg chg="new del">
        <pc:chgData name="Валерия Лавренова" userId="1639fefcaab45ba4" providerId="LiveId" clId="{007D6FE1-5E7B-4EB9-BCF9-8F8055ACC1AA}" dt="2022-10-16T14:15:26.021" v="2324" actId="2696"/>
        <pc:sldMkLst>
          <pc:docMk/>
          <pc:sldMk cId="408761800" sldId="301"/>
        </pc:sldMkLst>
      </pc:sldChg>
      <pc:sldChg chg="addSp delSp modSp new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1653018086" sldId="302"/>
        </pc:sldMkLst>
        <pc:spChg chg="mod">
          <ac:chgData name="Валерия Лавренова" userId="1639fefcaab45ba4" providerId="LiveId" clId="{007D6FE1-5E7B-4EB9-BCF9-8F8055ACC1AA}" dt="2022-10-16T14:15:54.765" v="2347" actId="1076"/>
          <ac:spMkLst>
            <pc:docMk/>
            <pc:sldMk cId="1653018086" sldId="302"/>
            <ac:spMk id="2" creationId="{FED43608-5521-4160-A11D-70EA138C2774}"/>
          </ac:spMkLst>
        </pc:spChg>
        <pc:spChg chg="del">
          <ac:chgData name="Валерия Лавренова" userId="1639fefcaab45ba4" providerId="LiveId" clId="{007D6FE1-5E7B-4EB9-BCF9-8F8055ACC1AA}" dt="2022-10-16T14:15:30.365" v="2325" actId="478"/>
          <ac:spMkLst>
            <pc:docMk/>
            <pc:sldMk cId="1653018086" sldId="302"/>
            <ac:spMk id="3" creationId="{D73EE519-A7D7-42BA-B46F-E4E98EF56268}"/>
          </ac:spMkLst>
        </pc:spChg>
        <pc:spChg chg="add">
          <ac:chgData name="Валерия Лавренова" userId="1639fefcaab45ba4" providerId="LiveId" clId="{007D6FE1-5E7B-4EB9-BCF9-8F8055ACC1AA}" dt="2022-10-16T14:15:34.158" v="2326"/>
          <ac:spMkLst>
            <pc:docMk/>
            <pc:sldMk cId="1653018086" sldId="302"/>
            <ac:spMk id="5" creationId="{2216FCB9-954E-477D-ABC1-790FBBCDD4E4}"/>
          </ac:spMkLst>
        </pc:spChg>
        <pc:spChg chg="add mod ord">
          <ac:chgData name="Валерия Лавренова" userId="1639fefcaab45ba4" providerId="LiveId" clId="{007D6FE1-5E7B-4EB9-BCF9-8F8055ACC1AA}" dt="2022-10-16T14:16:20.386" v="2352" actId="14100"/>
          <ac:spMkLst>
            <pc:docMk/>
            <pc:sldMk cId="1653018086" sldId="302"/>
            <ac:spMk id="6" creationId="{FE258639-0201-48EC-88EF-402AAE7A6074}"/>
          </ac:spMkLst>
        </pc:spChg>
        <pc:spChg chg="add mod">
          <ac:chgData name="Валерия Лавренова" userId="1639fefcaab45ba4" providerId="LiveId" clId="{007D6FE1-5E7B-4EB9-BCF9-8F8055ACC1AA}" dt="2022-10-16T14:17:01.726" v="2359" actId="1076"/>
          <ac:spMkLst>
            <pc:docMk/>
            <pc:sldMk cId="1653018086" sldId="302"/>
            <ac:spMk id="7" creationId="{6CD54138-5FEE-4352-AA19-42D62403FD43}"/>
          </ac:spMkLst>
        </pc:spChg>
        <pc:cxnChg chg="add mod">
          <ac:chgData name="Валерия Лавренова" userId="1639fefcaab45ba4" providerId="LiveId" clId="{007D6FE1-5E7B-4EB9-BCF9-8F8055ACC1AA}" dt="2022-10-16T14:18:29.351" v="2387" actId="1035"/>
          <ac:cxnSpMkLst>
            <pc:docMk/>
            <pc:sldMk cId="1653018086" sldId="302"/>
            <ac:cxnSpMk id="9" creationId="{AA6454FF-55B2-4F38-9C1E-017CB9A9CB4A}"/>
          </ac:cxnSpMkLst>
        </pc:cxnChg>
        <pc:cxnChg chg="add mod">
          <ac:chgData name="Валерия Лавренова" userId="1639fefcaab45ba4" providerId="LiveId" clId="{007D6FE1-5E7B-4EB9-BCF9-8F8055ACC1AA}" dt="2022-10-16T14:17:45.035" v="2365" actId="1582"/>
          <ac:cxnSpMkLst>
            <pc:docMk/>
            <pc:sldMk cId="1653018086" sldId="302"/>
            <ac:cxnSpMk id="11" creationId="{158034D7-F5F8-4375-9C29-6CD78BE474D8}"/>
          </ac:cxnSpMkLst>
        </pc:cxnChg>
        <pc:cxnChg chg="add mod">
          <ac:chgData name="Валерия Лавренова" userId="1639fefcaab45ba4" providerId="LiveId" clId="{007D6FE1-5E7B-4EB9-BCF9-8F8055ACC1AA}" dt="2022-10-16T14:18:24.226" v="2385" actId="1036"/>
          <ac:cxnSpMkLst>
            <pc:docMk/>
            <pc:sldMk cId="1653018086" sldId="302"/>
            <ac:cxnSpMk id="12" creationId="{A53E4EFD-2CCA-4F57-A655-EE36B10D5317}"/>
          </ac:cxnSpMkLst>
        </pc:cxnChg>
        <pc:cxnChg chg="add mod">
          <ac:chgData name="Валерия Лавренова" userId="1639fefcaab45ba4" providerId="LiveId" clId="{007D6FE1-5E7B-4EB9-BCF9-8F8055ACC1AA}" dt="2022-10-16T14:18:08.130" v="2369" actId="1076"/>
          <ac:cxnSpMkLst>
            <pc:docMk/>
            <pc:sldMk cId="1653018086" sldId="302"/>
            <ac:cxnSpMk id="13" creationId="{1B8FF576-78BB-495B-B321-8C000E8DB61E}"/>
          </ac:cxnSpMkLst>
        </pc:cxnChg>
      </pc:sldChg>
      <pc:sldChg chg="addSp delSp modSp new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4032602494" sldId="303"/>
        </pc:sldMkLst>
        <pc:spChg chg="add">
          <ac:chgData name="Валерия Лавренова" userId="1639fefcaab45ba4" providerId="LiveId" clId="{007D6FE1-5E7B-4EB9-BCF9-8F8055ACC1AA}" dt="2022-10-16T14:19:20.005" v="2389"/>
          <ac:spMkLst>
            <pc:docMk/>
            <pc:sldMk cId="4032602494" sldId="303"/>
            <ac:spMk id="3" creationId="{5098A466-DB82-412D-9F1D-A7830CFA112F}"/>
          </ac:spMkLst>
        </pc:spChg>
        <pc:spChg chg="add del mod">
          <ac:chgData name="Валерия Лавренова" userId="1639fefcaab45ba4" providerId="LiveId" clId="{007D6FE1-5E7B-4EB9-BCF9-8F8055ACC1AA}" dt="2022-10-16T14:20:04.126" v="2392" actId="478"/>
          <ac:spMkLst>
            <pc:docMk/>
            <pc:sldMk cId="4032602494" sldId="303"/>
            <ac:spMk id="7" creationId="{85374067-3D7B-4533-891E-07FBF82ECD50}"/>
          </ac:spMkLst>
        </pc:spChg>
        <pc:graphicFrameChg chg="add mod">
          <ac:chgData name="Валерия Лавренова" userId="1639fefcaab45ba4" providerId="LiveId" clId="{007D6FE1-5E7B-4EB9-BCF9-8F8055ACC1AA}" dt="2022-10-16T14:27:37.350" v="3113" actId="20577"/>
          <ac:graphicFrameMkLst>
            <pc:docMk/>
            <pc:sldMk cId="4032602494" sldId="303"/>
            <ac:graphicFrameMk id="8" creationId="{92BD0BE7-150B-4585-BE97-2F4E63D65EA8}"/>
          </ac:graphicFrameMkLst>
        </pc:graphicFrameChg>
        <pc:cxnChg chg="add">
          <ac:chgData name="Валерия Лавренова" userId="1639fefcaab45ba4" providerId="LiveId" clId="{007D6FE1-5E7B-4EB9-BCF9-8F8055ACC1AA}" dt="2022-10-16T14:19:45.105" v="2390"/>
          <ac:cxnSpMkLst>
            <pc:docMk/>
            <pc:sldMk cId="4032602494" sldId="303"/>
            <ac:cxnSpMk id="4" creationId="{845EF9F9-B20A-4121-9068-4212D7BE99BA}"/>
          </ac:cxnSpMkLst>
        </pc:cxnChg>
        <pc:cxnChg chg="add">
          <ac:chgData name="Валерия Лавренова" userId="1639fefcaab45ba4" providerId="LiveId" clId="{007D6FE1-5E7B-4EB9-BCF9-8F8055ACC1AA}" dt="2022-10-16T14:19:45.105" v="2390"/>
          <ac:cxnSpMkLst>
            <pc:docMk/>
            <pc:sldMk cId="4032602494" sldId="303"/>
            <ac:cxnSpMk id="5" creationId="{085954D5-F95F-475E-B00B-380C9C367E01}"/>
          </ac:cxnSpMkLst>
        </pc:cxnChg>
        <pc:cxnChg chg="add">
          <ac:chgData name="Валерия Лавренова" userId="1639fefcaab45ba4" providerId="LiveId" clId="{007D6FE1-5E7B-4EB9-BCF9-8F8055ACC1AA}" dt="2022-10-16T14:19:45.105" v="2390"/>
          <ac:cxnSpMkLst>
            <pc:docMk/>
            <pc:sldMk cId="4032602494" sldId="303"/>
            <ac:cxnSpMk id="6" creationId="{9ED4E351-8B20-482F-8D3E-DD3D3721289F}"/>
          </ac:cxnSpMkLst>
        </pc:cxnChg>
      </pc:sldChg>
      <pc:sldChg chg="addSp delSp modSp new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741678631" sldId="304"/>
        </pc:sldMkLst>
        <pc:spChg chg="mod">
          <ac:chgData name="Валерия Лавренова" userId="1639fefcaab45ba4" providerId="LiveId" clId="{007D6FE1-5E7B-4EB9-BCF9-8F8055ACC1AA}" dt="2022-10-16T14:30:54.723" v="3172" actId="14100"/>
          <ac:spMkLst>
            <pc:docMk/>
            <pc:sldMk cId="741678631" sldId="304"/>
            <ac:spMk id="3" creationId="{E43FC4B6-ED5C-4D65-8C47-454D2AC900B4}"/>
          </ac:spMkLst>
        </pc:spChg>
        <pc:spChg chg="mod">
          <ac:chgData name="Валерия Лавренова" userId="1639fefcaab45ba4" providerId="LiveId" clId="{007D6FE1-5E7B-4EB9-BCF9-8F8055ACC1AA}" dt="2022-10-16T14:30:27.330" v="3164" actId="1076"/>
          <ac:spMkLst>
            <pc:docMk/>
            <pc:sldMk cId="741678631" sldId="304"/>
            <ac:spMk id="4" creationId="{735C386B-E096-4DA8-9C69-DDEC95A6ED50}"/>
          </ac:spMkLst>
        </pc:spChg>
        <pc:spChg chg="add">
          <ac:chgData name="Валерия Лавренова" userId="1639fefcaab45ba4" providerId="LiveId" clId="{007D6FE1-5E7B-4EB9-BCF9-8F8055ACC1AA}" dt="2022-10-16T14:29:58.695" v="3155"/>
          <ac:spMkLst>
            <pc:docMk/>
            <pc:sldMk cId="741678631" sldId="304"/>
            <ac:spMk id="8" creationId="{33A8D89A-B263-4221-B0F0-04267773630F}"/>
          </ac:spMkLst>
        </pc:spChg>
        <pc:spChg chg="add mod ord">
          <ac:chgData name="Валерия Лавренова" userId="1639fefcaab45ba4" providerId="LiveId" clId="{007D6FE1-5E7B-4EB9-BCF9-8F8055ACC1AA}" dt="2022-10-16T14:33:38.579" v="3211" actId="14100"/>
          <ac:spMkLst>
            <pc:docMk/>
            <pc:sldMk cId="741678631" sldId="304"/>
            <ac:spMk id="9" creationId="{846BE00C-D2BB-4F18-8190-5C28405880CB}"/>
          </ac:spMkLst>
        </pc:spChg>
        <pc:picChg chg="add del">
          <ac:chgData name="Валерия Лавренова" userId="1639fefcaab45ba4" providerId="LiveId" clId="{007D6FE1-5E7B-4EB9-BCF9-8F8055ACC1AA}" dt="2022-10-16T14:31:43.815" v="3174" actId="478"/>
          <ac:picMkLst>
            <pc:docMk/>
            <pc:sldMk cId="741678631" sldId="304"/>
            <ac:picMk id="13314" creationId="{5F5FF7EC-CDB4-47E3-AFF3-8101CFB76399}"/>
          </ac:picMkLst>
        </pc:picChg>
        <pc:picChg chg="add mod">
          <ac:chgData name="Валерия Лавренова" userId="1639fefcaab45ba4" providerId="LiveId" clId="{007D6FE1-5E7B-4EB9-BCF9-8F8055ACC1AA}" dt="2022-10-16T14:33:34.290" v="3210" actId="14100"/>
          <ac:picMkLst>
            <pc:docMk/>
            <pc:sldMk cId="741678631" sldId="304"/>
            <ac:picMk id="13316" creationId="{8793DE75-B2A3-42EC-9242-A547B53AD1DD}"/>
          </ac:picMkLst>
        </pc:picChg>
        <pc:cxnChg chg="add">
          <ac:chgData name="Валерия Лавренова" userId="1639fefcaab45ba4" providerId="LiveId" clId="{007D6FE1-5E7B-4EB9-BCF9-8F8055ACC1AA}" dt="2022-10-16T14:29:34.779" v="3115"/>
          <ac:cxnSpMkLst>
            <pc:docMk/>
            <pc:sldMk cId="741678631" sldId="304"/>
            <ac:cxnSpMk id="5" creationId="{89D4F8DA-2562-4BC2-B5B8-768C71174124}"/>
          </ac:cxnSpMkLst>
        </pc:cxnChg>
        <pc:cxnChg chg="add">
          <ac:chgData name="Валерия Лавренова" userId="1639fefcaab45ba4" providerId="LiveId" clId="{007D6FE1-5E7B-4EB9-BCF9-8F8055ACC1AA}" dt="2022-10-16T14:29:34.779" v="3115"/>
          <ac:cxnSpMkLst>
            <pc:docMk/>
            <pc:sldMk cId="741678631" sldId="304"/>
            <ac:cxnSpMk id="6" creationId="{2E9ECD7B-A1F3-4E98-A554-98F218F583BF}"/>
          </ac:cxnSpMkLst>
        </pc:cxnChg>
        <pc:cxnChg chg="add">
          <ac:chgData name="Валерия Лавренова" userId="1639fefcaab45ba4" providerId="LiveId" clId="{007D6FE1-5E7B-4EB9-BCF9-8F8055ACC1AA}" dt="2022-10-16T14:29:34.779" v="3115"/>
          <ac:cxnSpMkLst>
            <pc:docMk/>
            <pc:sldMk cId="741678631" sldId="304"/>
            <ac:cxnSpMk id="7" creationId="{8930BDAE-E1A5-47E3-95CA-83B7F8CCAB91}"/>
          </ac:cxnSpMkLst>
        </pc:cxnChg>
      </pc:sldChg>
      <pc:sldChg chg="addSp delSp modSp new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2623500033" sldId="305"/>
        </pc:sldMkLst>
        <pc:spChg chg="del">
          <ac:chgData name="Валерия Лавренова" userId="1639fefcaab45ba4" providerId="LiveId" clId="{007D6FE1-5E7B-4EB9-BCF9-8F8055ACC1AA}" dt="2022-10-16T14:34:45.184" v="3213" actId="478"/>
          <ac:spMkLst>
            <pc:docMk/>
            <pc:sldMk cId="2623500033" sldId="305"/>
            <ac:spMk id="2" creationId="{2032CC5A-6E16-4CAB-BCE6-B82893E3BF3A}"/>
          </ac:spMkLst>
        </pc:spChg>
        <pc:spChg chg="del">
          <ac:chgData name="Валерия Лавренова" userId="1639fefcaab45ba4" providerId="LiveId" clId="{007D6FE1-5E7B-4EB9-BCF9-8F8055ACC1AA}" dt="2022-10-16T14:34:46.734" v="3214" actId="478"/>
          <ac:spMkLst>
            <pc:docMk/>
            <pc:sldMk cId="2623500033" sldId="305"/>
            <ac:spMk id="3" creationId="{22145B3E-ADA8-4297-8386-5E7D2F266654}"/>
          </ac:spMkLst>
        </pc:spChg>
        <pc:spChg chg="del">
          <ac:chgData name="Валерия Лавренова" userId="1639fefcaab45ba4" providerId="LiveId" clId="{007D6FE1-5E7B-4EB9-BCF9-8F8055ACC1AA}" dt="2022-10-16T14:34:48.383" v="3215" actId="478"/>
          <ac:spMkLst>
            <pc:docMk/>
            <pc:sldMk cId="2623500033" sldId="305"/>
            <ac:spMk id="4" creationId="{5181A670-200D-4EC5-83DA-E9ADC2A9A440}"/>
          </ac:spMkLst>
        </pc:spChg>
        <pc:spChg chg="del">
          <ac:chgData name="Валерия Лавренова" userId="1639fefcaab45ba4" providerId="LiveId" clId="{007D6FE1-5E7B-4EB9-BCF9-8F8055ACC1AA}" dt="2022-10-16T14:34:50.685" v="3216" actId="478"/>
          <ac:spMkLst>
            <pc:docMk/>
            <pc:sldMk cId="2623500033" sldId="305"/>
            <ac:spMk id="5" creationId="{1FE58CE4-A6A6-469A-B965-A1C760CF12D4}"/>
          </ac:spMkLst>
        </pc:spChg>
        <pc:spChg chg="del">
          <ac:chgData name="Валерия Лавренова" userId="1639fefcaab45ba4" providerId="LiveId" clId="{007D6FE1-5E7B-4EB9-BCF9-8F8055ACC1AA}" dt="2022-10-16T14:34:52.034" v="3217" actId="478"/>
          <ac:spMkLst>
            <pc:docMk/>
            <pc:sldMk cId="2623500033" sldId="305"/>
            <ac:spMk id="6" creationId="{2D26ED58-9827-41CA-81B4-3A1BE4F5D05D}"/>
          </ac:spMkLst>
        </pc:spChg>
        <pc:spChg chg="add mod">
          <ac:chgData name="Валерия Лавренова" userId="1639fefcaab45ba4" providerId="LiveId" clId="{007D6FE1-5E7B-4EB9-BCF9-8F8055ACC1AA}" dt="2022-10-16T14:37:08.505" v="3271" actId="1076"/>
          <ac:spMkLst>
            <pc:docMk/>
            <pc:sldMk cId="2623500033" sldId="305"/>
            <ac:spMk id="10" creationId="{7FD59C8B-0CFC-4134-B548-AD5EB7DB7DDC}"/>
          </ac:spMkLst>
        </pc:spChg>
        <pc:spChg chg="add mod">
          <ac:chgData name="Валерия Лавренова" userId="1639fefcaab45ba4" providerId="LiveId" clId="{007D6FE1-5E7B-4EB9-BCF9-8F8055ACC1AA}" dt="2022-10-16T14:37:08.505" v="3271" actId="1076"/>
          <ac:spMkLst>
            <pc:docMk/>
            <pc:sldMk cId="2623500033" sldId="305"/>
            <ac:spMk id="11" creationId="{24D70BC6-246D-4549-960F-CB04206BE0EA}"/>
          </ac:spMkLst>
        </pc:spChg>
        <pc:spChg chg="add mod">
          <ac:chgData name="Валерия Лавренова" userId="1639fefcaab45ba4" providerId="LiveId" clId="{007D6FE1-5E7B-4EB9-BCF9-8F8055ACC1AA}" dt="2022-10-16T14:36:48.615" v="3270" actId="403"/>
          <ac:spMkLst>
            <pc:docMk/>
            <pc:sldMk cId="2623500033" sldId="305"/>
            <ac:spMk id="12" creationId="{6712E1CB-8F5B-498B-985B-91ED30101CD9}"/>
          </ac:spMkLst>
        </pc:spChg>
        <pc:spChg chg="add mod">
          <ac:chgData name="Валерия Лавренова" userId="1639fefcaab45ba4" providerId="LiveId" clId="{007D6FE1-5E7B-4EB9-BCF9-8F8055ACC1AA}" dt="2022-10-16T14:37:51.516" v="3317" actId="14100"/>
          <ac:spMkLst>
            <pc:docMk/>
            <pc:sldMk cId="2623500033" sldId="305"/>
            <ac:spMk id="13" creationId="{C9C81967-3E7A-40DF-9D42-B832618F65A8}"/>
          </ac:spMkLst>
        </pc:spChg>
        <pc:spChg chg="add mod">
          <ac:chgData name="Валерия Лавренова" userId="1639fefcaab45ba4" providerId="LiveId" clId="{007D6FE1-5E7B-4EB9-BCF9-8F8055ACC1AA}" dt="2022-10-16T14:46:51.211" v="3985" actId="20577"/>
          <ac:spMkLst>
            <pc:docMk/>
            <pc:sldMk cId="2623500033" sldId="305"/>
            <ac:spMk id="14" creationId="{25F24813-7127-4BBC-844C-00C050C1D35C}"/>
          </ac:spMkLst>
        </pc:spChg>
        <pc:spChg chg="add mod">
          <ac:chgData name="Валерия Лавренова" userId="1639fefcaab45ba4" providerId="LiveId" clId="{007D6FE1-5E7B-4EB9-BCF9-8F8055ACC1AA}" dt="2022-10-16T14:48:03.685" v="4000" actId="1076"/>
          <ac:spMkLst>
            <pc:docMk/>
            <pc:sldMk cId="2623500033" sldId="305"/>
            <ac:spMk id="15" creationId="{F712018B-EEEE-4072-8081-8420AC0DF4FA}"/>
          </ac:spMkLst>
        </pc:spChg>
        <pc:spChg chg="add mod">
          <ac:chgData name="Валерия Лавренова" userId="1639fefcaab45ba4" providerId="LiveId" clId="{007D6FE1-5E7B-4EB9-BCF9-8F8055ACC1AA}" dt="2022-10-16T14:48:06.063" v="4001" actId="1076"/>
          <ac:spMkLst>
            <pc:docMk/>
            <pc:sldMk cId="2623500033" sldId="305"/>
            <ac:spMk id="16" creationId="{823E4C4D-2405-4BB8-9883-E0171C9056BF}"/>
          </ac:spMkLst>
        </pc:spChg>
        <pc:spChg chg="add del">
          <ac:chgData name="Валерия Лавренова" userId="1639fefcaab45ba4" providerId="LiveId" clId="{007D6FE1-5E7B-4EB9-BCF9-8F8055ACC1AA}" dt="2022-10-16T14:40:13.752" v="3404"/>
          <ac:spMkLst>
            <pc:docMk/>
            <pc:sldMk cId="2623500033" sldId="305"/>
            <ac:spMk id="17" creationId="{8686CC22-FFA9-4678-B129-D669ADDEB264}"/>
          </ac:spMkLst>
        </pc:spChg>
        <pc:spChg chg="add mod">
          <ac:chgData name="Валерия Лавренова" userId="1639fefcaab45ba4" providerId="LiveId" clId="{007D6FE1-5E7B-4EB9-BCF9-8F8055ACC1AA}" dt="2022-10-16T14:47:24.622" v="3995" actId="14100"/>
          <ac:spMkLst>
            <pc:docMk/>
            <pc:sldMk cId="2623500033" sldId="305"/>
            <ac:spMk id="18" creationId="{3D348265-41C1-42F8-B322-3B05AAFE5CE3}"/>
          </ac:spMkLst>
        </pc:spChg>
        <pc:spChg chg="add mod">
          <ac:chgData name="Валерия Лавренова" userId="1639fefcaab45ba4" providerId="LiveId" clId="{007D6FE1-5E7B-4EB9-BCF9-8F8055ACC1AA}" dt="2022-10-16T14:47:16.817" v="3994" actId="14100"/>
          <ac:spMkLst>
            <pc:docMk/>
            <pc:sldMk cId="2623500033" sldId="305"/>
            <ac:spMk id="19" creationId="{9A709B74-7A07-45E7-AF35-33DF3532F4DE}"/>
          </ac:spMkLst>
        </pc:spChg>
        <pc:spChg chg="add mod">
          <ac:chgData name="Валерия Лавренова" userId="1639fefcaab45ba4" providerId="LiveId" clId="{007D6FE1-5E7B-4EB9-BCF9-8F8055ACC1AA}" dt="2022-10-16T14:42:35.389" v="3663" actId="14100"/>
          <ac:spMkLst>
            <pc:docMk/>
            <pc:sldMk cId="2623500033" sldId="305"/>
            <ac:spMk id="20" creationId="{E37A2A1E-B5C3-4BD4-B546-1C0ED357373E}"/>
          </ac:spMkLst>
        </pc:spChg>
        <pc:spChg chg="add mod">
          <ac:chgData name="Валерия Лавренова" userId="1639fefcaab45ba4" providerId="LiveId" clId="{007D6FE1-5E7B-4EB9-BCF9-8F8055ACC1AA}" dt="2022-10-16T14:46:55.036" v="3988" actId="20577"/>
          <ac:spMkLst>
            <pc:docMk/>
            <pc:sldMk cId="2623500033" sldId="305"/>
            <ac:spMk id="21" creationId="{E5045B38-B95D-4C0B-8085-34615F35E758}"/>
          </ac:spMkLst>
        </pc:spChg>
        <pc:spChg chg="add mod">
          <ac:chgData name="Валерия Лавренова" userId="1639fefcaab45ba4" providerId="LiveId" clId="{007D6FE1-5E7B-4EB9-BCF9-8F8055ACC1AA}" dt="2022-10-16T14:47:41.861" v="3997" actId="14100"/>
          <ac:spMkLst>
            <pc:docMk/>
            <pc:sldMk cId="2623500033" sldId="305"/>
            <ac:spMk id="22" creationId="{A0C5ECB2-083D-4CCE-8CE7-1D94A8D251EB}"/>
          </ac:spMkLst>
        </pc:spChg>
        <pc:spChg chg="add mod">
          <ac:chgData name="Валерия Лавренова" userId="1639fefcaab45ba4" providerId="LiveId" clId="{007D6FE1-5E7B-4EB9-BCF9-8F8055ACC1AA}" dt="2022-10-16T14:47:45.497" v="3998" actId="1076"/>
          <ac:spMkLst>
            <pc:docMk/>
            <pc:sldMk cId="2623500033" sldId="305"/>
            <ac:spMk id="23" creationId="{3713863B-0793-42AF-AF06-4EF63E0FEFA3}"/>
          </ac:spMkLst>
        </pc:spChg>
        <pc:spChg chg="add mod">
          <ac:chgData name="Валерия Лавренова" userId="1639fefcaab45ba4" providerId="LiveId" clId="{007D6FE1-5E7B-4EB9-BCF9-8F8055ACC1AA}" dt="2022-10-16T14:47:49.182" v="3999" actId="14100"/>
          <ac:spMkLst>
            <pc:docMk/>
            <pc:sldMk cId="2623500033" sldId="305"/>
            <ac:spMk id="24" creationId="{C1C878CB-ED3D-4BA9-90A6-4B8797D88A75}"/>
          </ac:spMkLst>
        </pc:spChg>
        <pc:spChg chg="add mod">
          <ac:chgData name="Валерия Лавренова" userId="1639fefcaab45ba4" providerId="LiveId" clId="{007D6FE1-5E7B-4EB9-BCF9-8F8055ACC1AA}" dt="2022-10-16T14:47:02.926" v="3991" actId="404"/>
          <ac:spMkLst>
            <pc:docMk/>
            <pc:sldMk cId="2623500033" sldId="305"/>
            <ac:spMk id="25" creationId="{17D6746A-79EC-41B7-B84F-425015E0F030}"/>
          </ac:spMkLst>
        </pc:spChg>
        <pc:spChg chg="add mod">
          <ac:chgData name="Валерия Лавренова" userId="1639fefcaab45ba4" providerId="LiveId" clId="{007D6FE1-5E7B-4EB9-BCF9-8F8055ACC1AA}" dt="2022-10-16T14:48:20.411" v="4003" actId="1076"/>
          <ac:spMkLst>
            <pc:docMk/>
            <pc:sldMk cId="2623500033" sldId="305"/>
            <ac:spMk id="26" creationId="{9D92DC75-75A7-4030-808B-AC1935E9666F}"/>
          </ac:spMkLst>
        </pc:spChg>
        <pc:spChg chg="add mod">
          <ac:chgData name="Валерия Лавренова" userId="1639fefcaab45ba4" providerId="LiveId" clId="{007D6FE1-5E7B-4EB9-BCF9-8F8055ACC1AA}" dt="2022-10-16T14:49:22.107" v="4112" actId="1076"/>
          <ac:spMkLst>
            <pc:docMk/>
            <pc:sldMk cId="2623500033" sldId="305"/>
            <ac:spMk id="27" creationId="{F18301DB-16A7-4700-88C2-B18B35E13933}"/>
          </ac:spMkLst>
        </pc:spChg>
        <pc:spChg chg="add mod">
          <ac:chgData name="Валерия Лавренова" userId="1639fefcaab45ba4" providerId="LiveId" clId="{007D6FE1-5E7B-4EB9-BCF9-8F8055ACC1AA}" dt="2022-10-16T14:50:15.384" v="4119" actId="1076"/>
          <ac:spMkLst>
            <pc:docMk/>
            <pc:sldMk cId="2623500033" sldId="305"/>
            <ac:spMk id="28" creationId="{DA691899-38D5-4EC5-8C14-F4B3444ED4C6}"/>
          </ac:spMkLst>
        </pc:spChg>
        <pc:spChg chg="add mod">
          <ac:chgData name="Валерия Лавренова" userId="1639fefcaab45ba4" providerId="LiveId" clId="{007D6FE1-5E7B-4EB9-BCF9-8F8055ACC1AA}" dt="2022-10-16T14:51:48.011" v="4317" actId="20577"/>
          <ac:spMkLst>
            <pc:docMk/>
            <pc:sldMk cId="2623500033" sldId="305"/>
            <ac:spMk id="29" creationId="{EC7713DE-85A3-4E8E-AADE-A77419884756}"/>
          </ac:spMkLst>
        </pc:spChg>
        <pc:cxnChg chg="add">
          <ac:chgData name="Валерия Лавренова" userId="1639fefcaab45ba4" providerId="LiveId" clId="{007D6FE1-5E7B-4EB9-BCF9-8F8055ACC1AA}" dt="2022-10-16T14:35:05.480" v="3218"/>
          <ac:cxnSpMkLst>
            <pc:docMk/>
            <pc:sldMk cId="2623500033" sldId="305"/>
            <ac:cxnSpMk id="7" creationId="{A2F34D22-1F9D-488A-94E5-469D57C71C70}"/>
          </ac:cxnSpMkLst>
        </pc:cxnChg>
        <pc:cxnChg chg="add">
          <ac:chgData name="Валерия Лавренова" userId="1639fefcaab45ba4" providerId="LiveId" clId="{007D6FE1-5E7B-4EB9-BCF9-8F8055ACC1AA}" dt="2022-10-16T14:35:05.480" v="3218"/>
          <ac:cxnSpMkLst>
            <pc:docMk/>
            <pc:sldMk cId="2623500033" sldId="305"/>
            <ac:cxnSpMk id="8" creationId="{224C4118-65DA-4E26-A23F-735E8841F7E9}"/>
          </ac:cxnSpMkLst>
        </pc:cxnChg>
        <pc:cxnChg chg="add">
          <ac:chgData name="Валерия Лавренова" userId="1639fefcaab45ba4" providerId="LiveId" clId="{007D6FE1-5E7B-4EB9-BCF9-8F8055ACC1AA}" dt="2022-10-16T14:35:05.480" v="3218"/>
          <ac:cxnSpMkLst>
            <pc:docMk/>
            <pc:sldMk cId="2623500033" sldId="305"/>
            <ac:cxnSpMk id="9" creationId="{19C0EC2F-B38E-48E8-8B27-3C563FC0D056}"/>
          </ac:cxnSpMkLst>
        </pc:cxnChg>
      </pc:sldChg>
      <pc:sldChg chg="addSp modSp new mod modTransition">
        <pc:chgData name="Валерия Лавренова" userId="1639fefcaab45ba4" providerId="LiveId" clId="{007D6FE1-5E7B-4EB9-BCF9-8F8055ACC1AA}" dt="2022-10-16T15:15:46.104" v="4421"/>
        <pc:sldMkLst>
          <pc:docMk/>
          <pc:sldMk cId="3991035252" sldId="306"/>
        </pc:sldMkLst>
        <pc:spChg chg="mod">
          <ac:chgData name="Валерия Лавренова" userId="1639fefcaab45ba4" providerId="LiveId" clId="{007D6FE1-5E7B-4EB9-BCF9-8F8055ACC1AA}" dt="2022-10-16T15:11:10.760" v="4363" actId="14100"/>
          <ac:spMkLst>
            <pc:docMk/>
            <pc:sldMk cId="3991035252" sldId="306"/>
            <ac:spMk id="3" creationId="{0A65A44B-167D-4208-A7D3-87A2B5433964}"/>
          </ac:spMkLst>
        </pc:spChg>
        <pc:spChg chg="mod">
          <ac:chgData name="Валерия Лавренова" userId="1639fefcaab45ba4" providerId="LiveId" clId="{007D6FE1-5E7B-4EB9-BCF9-8F8055ACC1AA}" dt="2022-10-16T14:53:21.669" v="4354" actId="1076"/>
          <ac:spMkLst>
            <pc:docMk/>
            <pc:sldMk cId="3991035252" sldId="306"/>
            <ac:spMk id="4" creationId="{11614550-919B-4F4B-A088-E3EF629C7C6C}"/>
          </ac:spMkLst>
        </pc:spChg>
        <pc:spChg chg="add">
          <ac:chgData name="Валерия Лавренова" userId="1639fefcaab45ba4" providerId="LiveId" clId="{007D6FE1-5E7B-4EB9-BCF9-8F8055ACC1AA}" dt="2022-10-16T14:52:31.470" v="4319"/>
          <ac:spMkLst>
            <pc:docMk/>
            <pc:sldMk cId="3991035252" sldId="306"/>
            <ac:spMk id="5" creationId="{982B37AB-E5AE-43BB-B86B-BEB5B660D7D7}"/>
          </ac:spMkLst>
        </pc:spChg>
        <pc:spChg chg="add mod ord">
          <ac:chgData name="Валерия Лавренова" userId="1639fefcaab45ba4" providerId="LiveId" clId="{007D6FE1-5E7B-4EB9-BCF9-8F8055ACC1AA}" dt="2022-10-16T14:53:12.263" v="4350" actId="2711"/>
          <ac:spMkLst>
            <pc:docMk/>
            <pc:sldMk cId="3991035252" sldId="306"/>
            <ac:spMk id="9" creationId="{F0DF6560-917F-40FA-8AC0-748D98148AC5}"/>
          </ac:spMkLst>
        </pc:spChg>
        <pc:picChg chg="add mod">
          <ac:chgData name="Валерия Лавренова" userId="1639fefcaab45ba4" providerId="LiveId" clId="{007D6FE1-5E7B-4EB9-BCF9-8F8055ACC1AA}" dt="2022-10-16T15:11:30.235" v="4366" actId="1076"/>
          <ac:picMkLst>
            <pc:docMk/>
            <pc:sldMk cId="3991035252" sldId="306"/>
            <ac:picMk id="16386" creationId="{9B3134E9-8D40-4327-86C9-1CF4005CD4F8}"/>
          </ac:picMkLst>
        </pc:picChg>
        <pc:cxnChg chg="add">
          <ac:chgData name="Валерия Лавренова" userId="1639fefcaab45ba4" providerId="LiveId" clId="{007D6FE1-5E7B-4EB9-BCF9-8F8055ACC1AA}" dt="2022-10-16T14:52:38.670" v="4320"/>
          <ac:cxnSpMkLst>
            <pc:docMk/>
            <pc:sldMk cId="3991035252" sldId="306"/>
            <ac:cxnSpMk id="6" creationId="{A4A68283-1612-4F7F-BBD6-64DE6330C444}"/>
          </ac:cxnSpMkLst>
        </pc:cxnChg>
        <pc:cxnChg chg="add">
          <ac:chgData name="Валерия Лавренова" userId="1639fefcaab45ba4" providerId="LiveId" clId="{007D6FE1-5E7B-4EB9-BCF9-8F8055ACC1AA}" dt="2022-10-16T14:52:38.670" v="4320"/>
          <ac:cxnSpMkLst>
            <pc:docMk/>
            <pc:sldMk cId="3991035252" sldId="306"/>
            <ac:cxnSpMk id="7" creationId="{5303E966-EF84-4FC0-9637-1F6F8DC3081D}"/>
          </ac:cxnSpMkLst>
        </pc:cxnChg>
        <pc:cxnChg chg="add">
          <ac:chgData name="Валерия Лавренова" userId="1639fefcaab45ba4" providerId="LiveId" clId="{007D6FE1-5E7B-4EB9-BCF9-8F8055ACC1AA}" dt="2022-10-16T14:52:38.670" v="4320"/>
          <ac:cxnSpMkLst>
            <pc:docMk/>
            <pc:sldMk cId="3991035252" sldId="306"/>
            <ac:cxnSpMk id="8" creationId="{1BC0EB88-01BA-4875-9988-42D3524E4CB2}"/>
          </ac:cxnSpMkLst>
        </pc:cxnChg>
      </pc:sldChg>
      <pc:sldMasterChg chg="modTransition modSldLayout">
        <pc:chgData name="Валерия Лавренова" userId="1639fefcaab45ba4" providerId="LiveId" clId="{007D6FE1-5E7B-4EB9-BCF9-8F8055ACC1AA}" dt="2022-10-16T15:15:46.104" v="4421"/>
        <pc:sldMasterMkLst>
          <pc:docMk/>
          <pc:sldMasterMk cId="946163275" sldId="2147483648"/>
        </pc:sldMasterMkLst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1334038435" sldId="2147483649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1734501631" sldId="2147483650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1505855276" sldId="2147483654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1139767039" sldId="2147483655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2654388017" sldId="2147483656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974837237" sldId="2147483657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1350103997" sldId="2147483658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2509955754" sldId="2147483659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1987784647" sldId="2147483660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2218115592" sldId="2147483662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4094738917" sldId="2147483663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3189010068" sldId="2147483664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2347197990" sldId="2147483665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1227779189" sldId="2147483666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2280088827" sldId="2147483667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357439784" sldId="2147483668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863468265" sldId="2147483669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3872000532" sldId="2147483670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302147249" sldId="2147483671"/>
          </pc:sldLayoutMkLst>
        </pc:sldLayoutChg>
        <pc:sldLayoutChg chg="modTransition">
          <pc:chgData name="Валерия Лавренова" userId="1639fefcaab45ba4" providerId="LiveId" clId="{007D6FE1-5E7B-4EB9-BCF9-8F8055ACC1AA}" dt="2022-10-16T15:15:46.104" v="4421"/>
          <pc:sldLayoutMkLst>
            <pc:docMk/>
            <pc:sldMasterMk cId="946163275" sldId="2147483648"/>
            <pc:sldLayoutMk cId="153779689" sldId="214748367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BD9187-42B8-48C2-A8C6-E2B53AA6824C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17EE568-D845-497B-9DF9-E7D540FC9EF5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Black" panose="00000A00000000000000" pitchFamily="2" charset="-52"/>
            </a:rPr>
            <a:t>Положительные последствия</a:t>
          </a:r>
        </a:p>
      </dgm:t>
    </dgm:pt>
    <dgm:pt modelId="{E7226788-3B20-47BB-A9CE-F0E6214551AA}" type="parTrans" cxnId="{66426017-EEA4-409E-8537-B3DBD357C83C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8CB2F1BA-BE54-40E7-862D-8975FE2F2D19}" type="sibTrans" cxnId="{66426017-EEA4-409E-8537-B3DBD357C83C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F0997EDD-4B18-406B-AD6D-35F9964B2421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Light" panose="00000400000000000000" pitchFamily="2" charset="-52"/>
            </a:rPr>
            <a:t>развитие легкой промышленности</a:t>
          </a:r>
          <a:r>
            <a:rPr lang="en-US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dirty="0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F68ADED9-5AFE-4DA4-B11F-ABEAB645A52C}" type="parTrans" cxnId="{1508E335-68C6-4547-B9BB-31097073C4E2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F6B38680-1259-46B8-B430-4E4BEEAE7D65}" type="sibTrans" cxnId="{1508E335-68C6-4547-B9BB-31097073C4E2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68185960-C3A9-4DBF-8F5A-615D2399E671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Light" panose="00000400000000000000" pitchFamily="2" charset="-52"/>
            </a:rPr>
            <a:t>восстановление аграрного сектора, свободной торговли</a:t>
          </a:r>
          <a:r>
            <a:rPr lang="en-US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dirty="0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084CF8AD-F7A4-4BDF-A0DC-8D38CA7F4215}" type="parTrans" cxnId="{4A75E7CE-BE4C-480F-B06F-07D90DC94BB3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998A1655-0104-40AA-955D-108E175899F7}" type="sibTrans" cxnId="{4A75E7CE-BE4C-480F-B06F-07D90DC94BB3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81C2CDD1-6CD6-4BA7-AF01-77D2C3DD1012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Light" panose="00000400000000000000" pitchFamily="2" charset="-52"/>
            </a:rPr>
            <a:t>экономический подъем</a:t>
          </a:r>
          <a:r>
            <a:rPr lang="en-US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dirty="0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3F43DAE3-146E-4716-80B5-E254FFF2BEB5}" type="parTrans" cxnId="{CEF3D359-C87E-4422-AF01-AFF1C11ABA13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8A58C625-BC44-46A9-B3DB-3E0C76525D5C}" type="sibTrans" cxnId="{CEF3D359-C87E-4422-AF01-AFF1C11ABA13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E70D5EC0-8BCD-48A2-9E0F-4878DB323C1F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Black" panose="00000A00000000000000" pitchFamily="2" charset="-52"/>
            </a:rPr>
            <a:t>Отрицательные последствия</a:t>
          </a:r>
        </a:p>
      </dgm:t>
    </dgm:pt>
    <dgm:pt modelId="{6332D9B0-A7F2-4B44-87F9-CD06FD35072C}" type="parTrans" cxnId="{1B75BAC6-8562-40C2-9D99-DD4BCE550A38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4DE417FD-7863-4F2D-9E5E-044B18841A07}" type="sibTrans" cxnId="{1B75BAC6-8562-40C2-9D99-DD4BCE550A38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997FB301-2334-414E-AA11-EEA4BCD01ED9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Light" panose="00000400000000000000" pitchFamily="2" charset="-52"/>
            </a:rPr>
            <a:t>безработица с каждым годом увеличивалась</a:t>
          </a:r>
          <a:r>
            <a:rPr lang="en-US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dirty="0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79CADFF8-EBA6-44A2-A979-AAD944D6D855}" type="parTrans" cxnId="{C80C0751-3CC9-4153-B57F-DCB93BFFFC9D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BEC89806-7FBE-420A-8556-AD1F366A4F8F}" type="sibTrans" cxnId="{C80C0751-3CC9-4153-B57F-DCB93BFFFC9D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801785D1-8736-4EAA-BDDD-2774CBDD4AF0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Light" panose="00000400000000000000" pitchFamily="2" charset="-52"/>
            </a:rPr>
            <a:t>усиливалось социальное расслоение</a:t>
          </a:r>
          <a:r>
            <a:rPr lang="en-US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dirty="0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C9E89EDA-3146-48A1-8FD3-570F52DD2729}" type="parTrans" cxnId="{B60F0221-078A-4132-A215-FD78079EB6A1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3DCE3B79-8A7C-417D-9234-4A450C5D3889}" type="sibTrans" cxnId="{B60F0221-078A-4132-A215-FD78079EB6A1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4631EB84-CCAA-47CD-9A7A-BE20A555386E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Light" panose="00000400000000000000" pitchFamily="2" charset="-52"/>
            </a:rPr>
            <a:t>сформировался класс новой буржуазии</a:t>
          </a:r>
          <a:r>
            <a:rPr lang="en-US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dirty="0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3E214018-FCBD-43DE-9B34-20C954F36057}" type="parTrans" cxnId="{748EBC09-BEE9-4736-BFE4-0408D0D0D65E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CF2AE936-6094-4DDA-87BD-2652A3443629}" type="sibTrans" cxnId="{748EBC09-BEE9-4736-BFE4-0408D0D0D65E}">
      <dgm:prSet/>
      <dgm:spPr/>
      <dgm:t>
        <a:bodyPr/>
        <a:lstStyle/>
        <a:p>
          <a:endParaRPr lang="ru-RU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EF3E3037-91C0-43F5-A36D-999BE31397E9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Light" panose="00000400000000000000" pitchFamily="2" charset="-52"/>
            </a:rPr>
            <a:t>существенно повысился уровень жизни населения</a:t>
          </a:r>
          <a:r>
            <a:rPr lang="en-US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dirty="0">
            <a:solidFill>
              <a:srgbClr val="40332D"/>
            </a:solidFill>
            <a:latin typeface="Montserrat Light" panose="00000400000000000000" pitchFamily="2" charset="-52"/>
          </a:endParaRPr>
        </a:p>
      </dgm:t>
    </dgm:pt>
    <dgm:pt modelId="{9049C558-DE22-4215-A72E-35B46AFFC077}" type="parTrans" cxnId="{2D66546A-22D9-46ED-BFB8-E85F3DA0DDF6}">
      <dgm:prSet/>
      <dgm:spPr/>
      <dgm:t>
        <a:bodyPr/>
        <a:lstStyle/>
        <a:p>
          <a:endParaRPr lang="ru-RU"/>
        </a:p>
      </dgm:t>
    </dgm:pt>
    <dgm:pt modelId="{5A6C1349-746B-4043-B569-44E8ADD1BE0D}" type="sibTrans" cxnId="{2D66546A-22D9-46ED-BFB8-E85F3DA0DDF6}">
      <dgm:prSet/>
      <dgm:spPr/>
      <dgm:t>
        <a:bodyPr/>
        <a:lstStyle/>
        <a:p>
          <a:endParaRPr lang="ru-RU"/>
        </a:p>
      </dgm:t>
    </dgm:pt>
    <dgm:pt modelId="{43FD3D2A-820E-4D9C-AB1E-0D0C5BCBC647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Light" panose="00000400000000000000" pitchFamily="2" charset="-52"/>
            </a:rPr>
            <a:t>удалось наладить экономические связи между городами и деревнями.</a:t>
          </a:r>
        </a:p>
      </dgm:t>
    </dgm:pt>
    <dgm:pt modelId="{1814CE4C-71B0-42D5-82A5-854FF6AE3C5C}" type="parTrans" cxnId="{BF68D720-6B2B-4D07-BA23-DC2322462DAA}">
      <dgm:prSet/>
      <dgm:spPr/>
      <dgm:t>
        <a:bodyPr/>
        <a:lstStyle/>
        <a:p>
          <a:endParaRPr lang="ru-RU"/>
        </a:p>
      </dgm:t>
    </dgm:pt>
    <dgm:pt modelId="{AEE945A5-5A04-447D-88A4-030C605685E1}" type="sibTrans" cxnId="{BF68D720-6B2B-4D07-BA23-DC2322462DAA}">
      <dgm:prSet/>
      <dgm:spPr/>
      <dgm:t>
        <a:bodyPr/>
        <a:lstStyle/>
        <a:p>
          <a:endParaRPr lang="ru-RU"/>
        </a:p>
      </dgm:t>
    </dgm:pt>
    <dgm:pt modelId="{E6525DDC-FBA2-46C9-88AE-03C1463A43EB}">
      <dgm:prSet phldrT="[Текст]"/>
      <dgm:spPr/>
      <dgm:t>
        <a:bodyPr/>
        <a:lstStyle/>
        <a:p>
          <a:r>
            <a:rPr lang="ru-RU" dirty="0">
              <a:solidFill>
                <a:srgbClr val="40332D"/>
              </a:solidFill>
              <a:latin typeface="Montserrat Light" panose="00000400000000000000" pitchFamily="2" charset="-52"/>
            </a:rPr>
            <a:t>в разы увеличилось количество нищих.</a:t>
          </a:r>
        </a:p>
      </dgm:t>
    </dgm:pt>
    <dgm:pt modelId="{944580DA-ABA9-485F-A403-F14B6C16F093}" type="parTrans" cxnId="{9D10BA1F-1C42-4790-BE22-37F5FABF6C47}">
      <dgm:prSet/>
      <dgm:spPr/>
      <dgm:t>
        <a:bodyPr/>
        <a:lstStyle/>
        <a:p>
          <a:endParaRPr lang="ru-RU"/>
        </a:p>
      </dgm:t>
    </dgm:pt>
    <dgm:pt modelId="{7D1DF47F-D3F0-4DA5-B4ED-54C05D441BCD}" type="sibTrans" cxnId="{9D10BA1F-1C42-4790-BE22-37F5FABF6C47}">
      <dgm:prSet/>
      <dgm:spPr/>
      <dgm:t>
        <a:bodyPr/>
        <a:lstStyle/>
        <a:p>
          <a:endParaRPr lang="ru-RU"/>
        </a:p>
      </dgm:t>
    </dgm:pt>
    <dgm:pt modelId="{26C4F9AB-1F8F-43EA-8DB1-FA20ADB4BD9E}" type="pres">
      <dgm:prSet presAssocID="{74BD9187-42B8-48C2-A8C6-E2B53AA6824C}" presName="layout" presStyleCnt="0">
        <dgm:presLayoutVars>
          <dgm:chMax/>
          <dgm:chPref/>
          <dgm:dir/>
          <dgm:resizeHandles/>
        </dgm:presLayoutVars>
      </dgm:prSet>
      <dgm:spPr/>
    </dgm:pt>
    <dgm:pt modelId="{CCB10BB6-83E2-4962-9E86-DFDCD81B07EC}" type="pres">
      <dgm:prSet presAssocID="{F17EE568-D845-497B-9DF9-E7D540FC9EF5}" presName="root" presStyleCnt="0">
        <dgm:presLayoutVars>
          <dgm:chMax/>
          <dgm:chPref/>
        </dgm:presLayoutVars>
      </dgm:prSet>
      <dgm:spPr/>
    </dgm:pt>
    <dgm:pt modelId="{96148DD5-3404-4E35-9764-1943DED4DEA2}" type="pres">
      <dgm:prSet presAssocID="{F17EE568-D845-497B-9DF9-E7D540FC9EF5}" presName="rootComposite" presStyleCnt="0">
        <dgm:presLayoutVars/>
      </dgm:prSet>
      <dgm:spPr/>
    </dgm:pt>
    <dgm:pt modelId="{5723AB38-E2D1-476A-B857-A9D44A6CA1B1}" type="pres">
      <dgm:prSet presAssocID="{F17EE568-D845-497B-9DF9-E7D540FC9EF5}" presName="ParentAccent" presStyleLbl="alignNode1" presStyleIdx="0" presStyleCnt="2" custLinFactNeighborY="-6534"/>
      <dgm:spPr>
        <a:solidFill>
          <a:srgbClr val="40332D"/>
        </a:solidFill>
        <a:ln>
          <a:solidFill>
            <a:srgbClr val="40332D"/>
          </a:solidFill>
        </a:ln>
      </dgm:spPr>
    </dgm:pt>
    <dgm:pt modelId="{B3F7C99A-CBC3-4032-81F6-1D5D818FD77E}" type="pres">
      <dgm:prSet presAssocID="{F17EE568-D845-497B-9DF9-E7D540FC9EF5}" presName="ParentSmallAccent" presStyleLbl="fgAcc1" presStyleIdx="0" presStyleCnt="2"/>
      <dgm:spPr>
        <a:ln>
          <a:solidFill>
            <a:srgbClr val="40332D"/>
          </a:solidFill>
        </a:ln>
      </dgm:spPr>
    </dgm:pt>
    <dgm:pt modelId="{68C0C532-D983-4666-B1D3-83FBA79808DE}" type="pres">
      <dgm:prSet presAssocID="{F17EE568-D845-497B-9DF9-E7D540FC9EF5}" presName="Parent" presStyleLbl="revTx" presStyleIdx="0" presStyleCnt="11">
        <dgm:presLayoutVars>
          <dgm:chMax/>
          <dgm:chPref val="4"/>
          <dgm:bulletEnabled val="1"/>
        </dgm:presLayoutVars>
      </dgm:prSet>
      <dgm:spPr/>
    </dgm:pt>
    <dgm:pt modelId="{C03D9F74-9905-43E1-927C-D9FB93B6CAC6}" type="pres">
      <dgm:prSet presAssocID="{F17EE568-D845-497B-9DF9-E7D540FC9EF5}" presName="childShape" presStyleCnt="0">
        <dgm:presLayoutVars>
          <dgm:chMax val="0"/>
          <dgm:chPref val="0"/>
        </dgm:presLayoutVars>
      </dgm:prSet>
      <dgm:spPr/>
    </dgm:pt>
    <dgm:pt modelId="{D02E198E-5465-49DE-9577-6CA213CDBB6B}" type="pres">
      <dgm:prSet presAssocID="{F0997EDD-4B18-406B-AD6D-35F9964B2421}" presName="childComposite" presStyleCnt="0">
        <dgm:presLayoutVars>
          <dgm:chMax val="0"/>
          <dgm:chPref val="0"/>
        </dgm:presLayoutVars>
      </dgm:prSet>
      <dgm:spPr/>
    </dgm:pt>
    <dgm:pt modelId="{A1D31B36-B0C4-4430-8E85-A9094638E0F4}" type="pres">
      <dgm:prSet presAssocID="{F0997EDD-4B18-406B-AD6D-35F9964B2421}" presName="ChildAccent" presStyleLbl="solidFgAcc1" presStyleIdx="0" presStyleCnt="9"/>
      <dgm:spPr>
        <a:ln>
          <a:solidFill>
            <a:srgbClr val="40332D"/>
          </a:solidFill>
        </a:ln>
      </dgm:spPr>
    </dgm:pt>
    <dgm:pt modelId="{BD1402B3-2C4B-4BA4-8E27-A5B2E2FBDA1F}" type="pres">
      <dgm:prSet presAssocID="{F0997EDD-4B18-406B-AD6D-35F9964B2421}" presName="Child" presStyleLbl="revTx" presStyleIdx="1" presStyleCnt="11">
        <dgm:presLayoutVars>
          <dgm:chMax val="0"/>
          <dgm:chPref val="0"/>
          <dgm:bulletEnabled val="1"/>
        </dgm:presLayoutVars>
      </dgm:prSet>
      <dgm:spPr/>
    </dgm:pt>
    <dgm:pt modelId="{EBE84F38-928B-4FAE-9557-825FFA5F1E1C}" type="pres">
      <dgm:prSet presAssocID="{68185960-C3A9-4DBF-8F5A-615D2399E671}" presName="childComposite" presStyleCnt="0">
        <dgm:presLayoutVars>
          <dgm:chMax val="0"/>
          <dgm:chPref val="0"/>
        </dgm:presLayoutVars>
      </dgm:prSet>
      <dgm:spPr/>
    </dgm:pt>
    <dgm:pt modelId="{DD6E1B4A-AE74-4093-8AFC-5F9AE0875DEE}" type="pres">
      <dgm:prSet presAssocID="{68185960-C3A9-4DBF-8F5A-615D2399E671}" presName="ChildAccent" presStyleLbl="solidFgAcc1" presStyleIdx="1" presStyleCnt="9"/>
      <dgm:spPr>
        <a:ln>
          <a:solidFill>
            <a:srgbClr val="40332D"/>
          </a:solidFill>
        </a:ln>
      </dgm:spPr>
    </dgm:pt>
    <dgm:pt modelId="{C6BD7925-F998-4870-8DCE-E596BD6E60EF}" type="pres">
      <dgm:prSet presAssocID="{68185960-C3A9-4DBF-8F5A-615D2399E671}" presName="Child" presStyleLbl="revTx" presStyleIdx="2" presStyleCnt="11">
        <dgm:presLayoutVars>
          <dgm:chMax val="0"/>
          <dgm:chPref val="0"/>
          <dgm:bulletEnabled val="1"/>
        </dgm:presLayoutVars>
      </dgm:prSet>
      <dgm:spPr/>
    </dgm:pt>
    <dgm:pt modelId="{39D217C6-6E4B-4C62-9498-88ECB4491DC9}" type="pres">
      <dgm:prSet presAssocID="{81C2CDD1-6CD6-4BA7-AF01-77D2C3DD1012}" presName="childComposite" presStyleCnt="0">
        <dgm:presLayoutVars>
          <dgm:chMax val="0"/>
          <dgm:chPref val="0"/>
        </dgm:presLayoutVars>
      </dgm:prSet>
      <dgm:spPr/>
    </dgm:pt>
    <dgm:pt modelId="{7480BF1C-A1F8-4679-8301-EDEE087E0A02}" type="pres">
      <dgm:prSet presAssocID="{81C2CDD1-6CD6-4BA7-AF01-77D2C3DD1012}" presName="ChildAccent" presStyleLbl="solidFgAcc1" presStyleIdx="2" presStyleCnt="9"/>
      <dgm:spPr>
        <a:ln>
          <a:solidFill>
            <a:srgbClr val="40332D"/>
          </a:solidFill>
        </a:ln>
      </dgm:spPr>
    </dgm:pt>
    <dgm:pt modelId="{3F9180C0-5F32-4CC3-8FC4-AC136AA6DF42}" type="pres">
      <dgm:prSet presAssocID="{81C2CDD1-6CD6-4BA7-AF01-77D2C3DD1012}" presName="Child" presStyleLbl="revTx" presStyleIdx="3" presStyleCnt="11">
        <dgm:presLayoutVars>
          <dgm:chMax val="0"/>
          <dgm:chPref val="0"/>
          <dgm:bulletEnabled val="1"/>
        </dgm:presLayoutVars>
      </dgm:prSet>
      <dgm:spPr/>
    </dgm:pt>
    <dgm:pt modelId="{EF62A9AD-3B5F-4CAB-A241-B91C9FEDC8EC}" type="pres">
      <dgm:prSet presAssocID="{EF3E3037-91C0-43F5-A36D-999BE31397E9}" presName="childComposite" presStyleCnt="0">
        <dgm:presLayoutVars>
          <dgm:chMax val="0"/>
          <dgm:chPref val="0"/>
        </dgm:presLayoutVars>
      </dgm:prSet>
      <dgm:spPr/>
    </dgm:pt>
    <dgm:pt modelId="{F8B9D71F-E127-41FC-84EA-1263D0455354}" type="pres">
      <dgm:prSet presAssocID="{EF3E3037-91C0-43F5-A36D-999BE31397E9}" presName="ChildAccent" presStyleLbl="solidFgAcc1" presStyleIdx="3" presStyleCnt="9"/>
      <dgm:spPr>
        <a:ln>
          <a:solidFill>
            <a:srgbClr val="40332D"/>
          </a:solidFill>
        </a:ln>
      </dgm:spPr>
    </dgm:pt>
    <dgm:pt modelId="{E3B9717C-9DB5-4622-9859-82ECF1F5C649}" type="pres">
      <dgm:prSet presAssocID="{EF3E3037-91C0-43F5-A36D-999BE31397E9}" presName="Child" presStyleLbl="revTx" presStyleIdx="4" presStyleCnt="11">
        <dgm:presLayoutVars>
          <dgm:chMax val="0"/>
          <dgm:chPref val="0"/>
          <dgm:bulletEnabled val="1"/>
        </dgm:presLayoutVars>
      </dgm:prSet>
      <dgm:spPr/>
    </dgm:pt>
    <dgm:pt modelId="{462C190F-AC82-4551-A86D-F9E1AC8704A8}" type="pres">
      <dgm:prSet presAssocID="{43FD3D2A-820E-4D9C-AB1E-0D0C5BCBC647}" presName="childComposite" presStyleCnt="0">
        <dgm:presLayoutVars>
          <dgm:chMax val="0"/>
          <dgm:chPref val="0"/>
        </dgm:presLayoutVars>
      </dgm:prSet>
      <dgm:spPr/>
    </dgm:pt>
    <dgm:pt modelId="{295417F4-8F69-41D5-A053-EE6886757972}" type="pres">
      <dgm:prSet presAssocID="{43FD3D2A-820E-4D9C-AB1E-0D0C5BCBC647}" presName="ChildAccent" presStyleLbl="solidFgAcc1" presStyleIdx="4" presStyleCnt="9"/>
      <dgm:spPr>
        <a:ln>
          <a:solidFill>
            <a:srgbClr val="40332D"/>
          </a:solidFill>
        </a:ln>
      </dgm:spPr>
    </dgm:pt>
    <dgm:pt modelId="{97D28988-8AEC-4282-A195-D8801334ED7C}" type="pres">
      <dgm:prSet presAssocID="{43FD3D2A-820E-4D9C-AB1E-0D0C5BCBC647}" presName="Child" presStyleLbl="revTx" presStyleIdx="5" presStyleCnt="11">
        <dgm:presLayoutVars>
          <dgm:chMax val="0"/>
          <dgm:chPref val="0"/>
          <dgm:bulletEnabled val="1"/>
        </dgm:presLayoutVars>
      </dgm:prSet>
      <dgm:spPr/>
    </dgm:pt>
    <dgm:pt modelId="{17116654-6153-40C8-A329-A9131E7A2249}" type="pres">
      <dgm:prSet presAssocID="{E70D5EC0-8BCD-48A2-9E0F-4878DB323C1F}" presName="root" presStyleCnt="0">
        <dgm:presLayoutVars>
          <dgm:chMax/>
          <dgm:chPref/>
        </dgm:presLayoutVars>
      </dgm:prSet>
      <dgm:spPr/>
    </dgm:pt>
    <dgm:pt modelId="{D9585203-6B11-4D9E-A442-1B22F853DE01}" type="pres">
      <dgm:prSet presAssocID="{E70D5EC0-8BCD-48A2-9E0F-4878DB323C1F}" presName="rootComposite" presStyleCnt="0">
        <dgm:presLayoutVars/>
      </dgm:prSet>
      <dgm:spPr/>
    </dgm:pt>
    <dgm:pt modelId="{E9F76805-9FB5-42B2-9973-5F4B282788C4}" type="pres">
      <dgm:prSet presAssocID="{E70D5EC0-8BCD-48A2-9E0F-4878DB323C1F}" presName="ParentAccent" presStyleLbl="alignNode1" presStyleIdx="1" presStyleCnt="2"/>
      <dgm:spPr>
        <a:solidFill>
          <a:srgbClr val="40332D"/>
        </a:solidFill>
        <a:ln>
          <a:solidFill>
            <a:srgbClr val="40332D"/>
          </a:solidFill>
        </a:ln>
      </dgm:spPr>
    </dgm:pt>
    <dgm:pt modelId="{979FAAA1-DAE0-4575-AF41-806F8CA9C7A7}" type="pres">
      <dgm:prSet presAssocID="{E70D5EC0-8BCD-48A2-9E0F-4878DB323C1F}" presName="ParentSmallAccent" presStyleLbl="fgAcc1" presStyleIdx="1" presStyleCnt="2"/>
      <dgm:spPr>
        <a:ln>
          <a:solidFill>
            <a:srgbClr val="40332D"/>
          </a:solidFill>
        </a:ln>
      </dgm:spPr>
    </dgm:pt>
    <dgm:pt modelId="{E50CCAFB-D43A-4FDB-824D-6CD323129F7E}" type="pres">
      <dgm:prSet presAssocID="{E70D5EC0-8BCD-48A2-9E0F-4878DB323C1F}" presName="Parent" presStyleLbl="revTx" presStyleIdx="6" presStyleCnt="11">
        <dgm:presLayoutVars>
          <dgm:chMax/>
          <dgm:chPref val="4"/>
          <dgm:bulletEnabled val="1"/>
        </dgm:presLayoutVars>
      </dgm:prSet>
      <dgm:spPr/>
    </dgm:pt>
    <dgm:pt modelId="{172FD0F2-81A5-413C-9EF4-AE72A0A726F3}" type="pres">
      <dgm:prSet presAssocID="{E70D5EC0-8BCD-48A2-9E0F-4878DB323C1F}" presName="childShape" presStyleCnt="0">
        <dgm:presLayoutVars>
          <dgm:chMax val="0"/>
          <dgm:chPref val="0"/>
        </dgm:presLayoutVars>
      </dgm:prSet>
      <dgm:spPr/>
    </dgm:pt>
    <dgm:pt modelId="{8478EB72-0591-48FF-ADDA-A08C329C41AF}" type="pres">
      <dgm:prSet presAssocID="{997FB301-2334-414E-AA11-EEA4BCD01ED9}" presName="childComposite" presStyleCnt="0">
        <dgm:presLayoutVars>
          <dgm:chMax val="0"/>
          <dgm:chPref val="0"/>
        </dgm:presLayoutVars>
      </dgm:prSet>
      <dgm:spPr/>
    </dgm:pt>
    <dgm:pt modelId="{A471925E-4E6E-48D2-9D5C-3E4D92BD69FD}" type="pres">
      <dgm:prSet presAssocID="{997FB301-2334-414E-AA11-EEA4BCD01ED9}" presName="ChildAccent" presStyleLbl="solidFgAcc1" presStyleIdx="5" presStyleCnt="9"/>
      <dgm:spPr>
        <a:ln>
          <a:solidFill>
            <a:srgbClr val="40332D"/>
          </a:solidFill>
        </a:ln>
      </dgm:spPr>
    </dgm:pt>
    <dgm:pt modelId="{C0E3F8C0-B57F-41FD-8847-06D726915F97}" type="pres">
      <dgm:prSet presAssocID="{997FB301-2334-414E-AA11-EEA4BCD01ED9}" presName="Child" presStyleLbl="revTx" presStyleIdx="7" presStyleCnt="11">
        <dgm:presLayoutVars>
          <dgm:chMax val="0"/>
          <dgm:chPref val="0"/>
          <dgm:bulletEnabled val="1"/>
        </dgm:presLayoutVars>
      </dgm:prSet>
      <dgm:spPr/>
    </dgm:pt>
    <dgm:pt modelId="{175A4F0C-A8D4-460B-B527-8370D7AF3BF9}" type="pres">
      <dgm:prSet presAssocID="{801785D1-8736-4EAA-BDDD-2774CBDD4AF0}" presName="childComposite" presStyleCnt="0">
        <dgm:presLayoutVars>
          <dgm:chMax val="0"/>
          <dgm:chPref val="0"/>
        </dgm:presLayoutVars>
      </dgm:prSet>
      <dgm:spPr/>
    </dgm:pt>
    <dgm:pt modelId="{F082EEC8-C78B-4117-93BB-DEB7E08E9167}" type="pres">
      <dgm:prSet presAssocID="{801785D1-8736-4EAA-BDDD-2774CBDD4AF0}" presName="ChildAccent" presStyleLbl="solidFgAcc1" presStyleIdx="6" presStyleCnt="9"/>
      <dgm:spPr>
        <a:ln>
          <a:solidFill>
            <a:srgbClr val="40332D"/>
          </a:solidFill>
        </a:ln>
      </dgm:spPr>
    </dgm:pt>
    <dgm:pt modelId="{FB85AAD7-C23B-4223-BD47-3FE31AEECE9F}" type="pres">
      <dgm:prSet presAssocID="{801785D1-8736-4EAA-BDDD-2774CBDD4AF0}" presName="Child" presStyleLbl="revTx" presStyleIdx="8" presStyleCnt="11">
        <dgm:presLayoutVars>
          <dgm:chMax val="0"/>
          <dgm:chPref val="0"/>
          <dgm:bulletEnabled val="1"/>
        </dgm:presLayoutVars>
      </dgm:prSet>
      <dgm:spPr/>
    </dgm:pt>
    <dgm:pt modelId="{50CCA273-997C-4252-A0F0-310DB70F4CA6}" type="pres">
      <dgm:prSet presAssocID="{4631EB84-CCAA-47CD-9A7A-BE20A555386E}" presName="childComposite" presStyleCnt="0">
        <dgm:presLayoutVars>
          <dgm:chMax val="0"/>
          <dgm:chPref val="0"/>
        </dgm:presLayoutVars>
      </dgm:prSet>
      <dgm:spPr/>
    </dgm:pt>
    <dgm:pt modelId="{B8DB5735-0405-49DE-9EA4-08A8C982E9F3}" type="pres">
      <dgm:prSet presAssocID="{4631EB84-CCAA-47CD-9A7A-BE20A555386E}" presName="ChildAccent" presStyleLbl="solidFgAcc1" presStyleIdx="7" presStyleCnt="9"/>
      <dgm:spPr>
        <a:ln>
          <a:solidFill>
            <a:srgbClr val="40332D"/>
          </a:solidFill>
        </a:ln>
      </dgm:spPr>
    </dgm:pt>
    <dgm:pt modelId="{60F646E6-DA17-452E-BCCB-FBD9FFE44A2E}" type="pres">
      <dgm:prSet presAssocID="{4631EB84-CCAA-47CD-9A7A-BE20A555386E}" presName="Child" presStyleLbl="revTx" presStyleIdx="9" presStyleCnt="11">
        <dgm:presLayoutVars>
          <dgm:chMax val="0"/>
          <dgm:chPref val="0"/>
          <dgm:bulletEnabled val="1"/>
        </dgm:presLayoutVars>
      </dgm:prSet>
      <dgm:spPr/>
    </dgm:pt>
    <dgm:pt modelId="{6EEAC4DD-BEF6-418B-B094-F4DB6273C265}" type="pres">
      <dgm:prSet presAssocID="{E6525DDC-FBA2-46C9-88AE-03C1463A43EB}" presName="childComposite" presStyleCnt="0">
        <dgm:presLayoutVars>
          <dgm:chMax val="0"/>
          <dgm:chPref val="0"/>
        </dgm:presLayoutVars>
      </dgm:prSet>
      <dgm:spPr/>
    </dgm:pt>
    <dgm:pt modelId="{022ABDC0-847E-4B54-B6DC-048C07958956}" type="pres">
      <dgm:prSet presAssocID="{E6525DDC-FBA2-46C9-88AE-03C1463A43EB}" presName="ChildAccent" presStyleLbl="solidFgAcc1" presStyleIdx="8" presStyleCnt="9"/>
      <dgm:spPr>
        <a:ln>
          <a:solidFill>
            <a:srgbClr val="40332D"/>
          </a:solidFill>
        </a:ln>
      </dgm:spPr>
    </dgm:pt>
    <dgm:pt modelId="{BF861995-4F6C-44ED-9324-063043384AE9}" type="pres">
      <dgm:prSet presAssocID="{E6525DDC-FBA2-46C9-88AE-03C1463A43EB}" presName="Child" presStyleLbl="revTx" presStyleIdx="10" presStyleCnt="11">
        <dgm:presLayoutVars>
          <dgm:chMax val="0"/>
          <dgm:chPref val="0"/>
          <dgm:bulletEnabled val="1"/>
        </dgm:presLayoutVars>
      </dgm:prSet>
      <dgm:spPr/>
    </dgm:pt>
  </dgm:ptLst>
  <dgm:cxnLst>
    <dgm:cxn modelId="{748EBC09-BEE9-4736-BFE4-0408D0D0D65E}" srcId="{E70D5EC0-8BCD-48A2-9E0F-4878DB323C1F}" destId="{4631EB84-CCAA-47CD-9A7A-BE20A555386E}" srcOrd="2" destOrd="0" parTransId="{3E214018-FCBD-43DE-9B34-20C954F36057}" sibTransId="{CF2AE936-6094-4DDA-87BD-2652A3443629}"/>
    <dgm:cxn modelId="{66426017-EEA4-409E-8537-B3DBD357C83C}" srcId="{74BD9187-42B8-48C2-A8C6-E2B53AA6824C}" destId="{F17EE568-D845-497B-9DF9-E7D540FC9EF5}" srcOrd="0" destOrd="0" parTransId="{E7226788-3B20-47BB-A9CE-F0E6214551AA}" sibTransId="{8CB2F1BA-BE54-40E7-862D-8975FE2F2D19}"/>
    <dgm:cxn modelId="{9D10BA1F-1C42-4790-BE22-37F5FABF6C47}" srcId="{E70D5EC0-8BCD-48A2-9E0F-4878DB323C1F}" destId="{E6525DDC-FBA2-46C9-88AE-03C1463A43EB}" srcOrd="3" destOrd="0" parTransId="{944580DA-ABA9-485F-A403-F14B6C16F093}" sibTransId="{7D1DF47F-D3F0-4DA5-B4ED-54C05D441BCD}"/>
    <dgm:cxn modelId="{BF68D720-6B2B-4D07-BA23-DC2322462DAA}" srcId="{F17EE568-D845-497B-9DF9-E7D540FC9EF5}" destId="{43FD3D2A-820E-4D9C-AB1E-0D0C5BCBC647}" srcOrd="4" destOrd="0" parTransId="{1814CE4C-71B0-42D5-82A5-854FF6AE3C5C}" sibTransId="{AEE945A5-5A04-447D-88A4-030C605685E1}"/>
    <dgm:cxn modelId="{B60F0221-078A-4132-A215-FD78079EB6A1}" srcId="{E70D5EC0-8BCD-48A2-9E0F-4878DB323C1F}" destId="{801785D1-8736-4EAA-BDDD-2774CBDD4AF0}" srcOrd="1" destOrd="0" parTransId="{C9E89EDA-3146-48A1-8FD3-570F52DD2729}" sibTransId="{3DCE3B79-8A7C-417D-9234-4A450C5D3889}"/>
    <dgm:cxn modelId="{3356D426-C85F-4485-A7A6-60ABC4133863}" type="presOf" srcId="{997FB301-2334-414E-AA11-EEA4BCD01ED9}" destId="{C0E3F8C0-B57F-41FD-8847-06D726915F97}" srcOrd="0" destOrd="0" presId="urn:microsoft.com/office/officeart/2008/layout/SquareAccentList"/>
    <dgm:cxn modelId="{65056C2F-DEF6-4707-AD74-3F6C17624B25}" type="presOf" srcId="{4631EB84-CCAA-47CD-9A7A-BE20A555386E}" destId="{60F646E6-DA17-452E-BCCB-FBD9FFE44A2E}" srcOrd="0" destOrd="0" presId="urn:microsoft.com/office/officeart/2008/layout/SquareAccentList"/>
    <dgm:cxn modelId="{B6ADD030-C9F4-4B0C-B568-6390ED6A8239}" type="presOf" srcId="{81C2CDD1-6CD6-4BA7-AF01-77D2C3DD1012}" destId="{3F9180C0-5F32-4CC3-8FC4-AC136AA6DF42}" srcOrd="0" destOrd="0" presId="urn:microsoft.com/office/officeart/2008/layout/SquareAccentList"/>
    <dgm:cxn modelId="{1508E335-68C6-4547-B9BB-31097073C4E2}" srcId="{F17EE568-D845-497B-9DF9-E7D540FC9EF5}" destId="{F0997EDD-4B18-406B-AD6D-35F9964B2421}" srcOrd="0" destOrd="0" parTransId="{F68ADED9-5AFE-4DA4-B11F-ABEAB645A52C}" sibTransId="{F6B38680-1259-46B8-B430-4E4BEEAE7D65}"/>
    <dgm:cxn modelId="{0603FD40-4888-4CF8-B59B-6F489BFB43C5}" type="presOf" srcId="{F0997EDD-4B18-406B-AD6D-35F9964B2421}" destId="{BD1402B3-2C4B-4BA4-8E27-A5B2E2FBDA1F}" srcOrd="0" destOrd="0" presId="urn:microsoft.com/office/officeart/2008/layout/SquareAccentList"/>
    <dgm:cxn modelId="{A5EF495C-492B-4A52-BEF8-03219092CA42}" type="presOf" srcId="{74BD9187-42B8-48C2-A8C6-E2B53AA6824C}" destId="{26C4F9AB-1F8F-43EA-8DB1-FA20ADB4BD9E}" srcOrd="0" destOrd="0" presId="urn:microsoft.com/office/officeart/2008/layout/SquareAccentList"/>
    <dgm:cxn modelId="{2D66546A-22D9-46ED-BFB8-E85F3DA0DDF6}" srcId="{F17EE568-D845-497B-9DF9-E7D540FC9EF5}" destId="{EF3E3037-91C0-43F5-A36D-999BE31397E9}" srcOrd="3" destOrd="0" parTransId="{9049C558-DE22-4215-A72E-35B46AFFC077}" sibTransId="{5A6C1349-746B-4043-B569-44E8ADD1BE0D}"/>
    <dgm:cxn modelId="{C80C0751-3CC9-4153-B57F-DCB93BFFFC9D}" srcId="{E70D5EC0-8BCD-48A2-9E0F-4878DB323C1F}" destId="{997FB301-2334-414E-AA11-EEA4BCD01ED9}" srcOrd="0" destOrd="0" parTransId="{79CADFF8-EBA6-44A2-A979-AAD944D6D855}" sibTransId="{BEC89806-7FBE-420A-8556-AD1F366A4F8F}"/>
    <dgm:cxn modelId="{AE210354-7EAC-4B33-9F41-9ABC7C4558D3}" type="presOf" srcId="{E6525DDC-FBA2-46C9-88AE-03C1463A43EB}" destId="{BF861995-4F6C-44ED-9324-063043384AE9}" srcOrd="0" destOrd="0" presId="urn:microsoft.com/office/officeart/2008/layout/SquareAccentList"/>
    <dgm:cxn modelId="{CEF3D359-C87E-4422-AF01-AFF1C11ABA13}" srcId="{F17EE568-D845-497B-9DF9-E7D540FC9EF5}" destId="{81C2CDD1-6CD6-4BA7-AF01-77D2C3DD1012}" srcOrd="2" destOrd="0" parTransId="{3F43DAE3-146E-4716-80B5-E254FFF2BEB5}" sibTransId="{8A58C625-BC44-46A9-B3DB-3E0C76525D5C}"/>
    <dgm:cxn modelId="{3D13E487-D909-4B4E-9A96-96B2BACA40E5}" type="presOf" srcId="{43FD3D2A-820E-4D9C-AB1E-0D0C5BCBC647}" destId="{97D28988-8AEC-4282-A195-D8801334ED7C}" srcOrd="0" destOrd="0" presId="urn:microsoft.com/office/officeart/2008/layout/SquareAccentList"/>
    <dgm:cxn modelId="{B1F7EF89-C33B-4E97-B7C4-576335E097C7}" type="presOf" srcId="{68185960-C3A9-4DBF-8F5A-615D2399E671}" destId="{C6BD7925-F998-4870-8DCE-E596BD6E60EF}" srcOrd="0" destOrd="0" presId="urn:microsoft.com/office/officeart/2008/layout/SquareAccentList"/>
    <dgm:cxn modelId="{F212A8A7-FD86-4875-B699-6622A97A763D}" type="presOf" srcId="{EF3E3037-91C0-43F5-A36D-999BE31397E9}" destId="{E3B9717C-9DB5-4622-9859-82ECF1F5C649}" srcOrd="0" destOrd="0" presId="urn:microsoft.com/office/officeart/2008/layout/SquareAccentList"/>
    <dgm:cxn modelId="{C5FCC3B9-993D-4D79-A9E0-B1F9E94D01BF}" type="presOf" srcId="{F17EE568-D845-497B-9DF9-E7D540FC9EF5}" destId="{68C0C532-D983-4666-B1D3-83FBA79808DE}" srcOrd="0" destOrd="0" presId="urn:microsoft.com/office/officeart/2008/layout/SquareAccentList"/>
    <dgm:cxn modelId="{A6B12FBC-167D-47BB-AF0C-70959F08269A}" type="presOf" srcId="{E70D5EC0-8BCD-48A2-9E0F-4878DB323C1F}" destId="{E50CCAFB-D43A-4FDB-824D-6CD323129F7E}" srcOrd="0" destOrd="0" presId="urn:microsoft.com/office/officeart/2008/layout/SquareAccentList"/>
    <dgm:cxn modelId="{1B75BAC6-8562-40C2-9D99-DD4BCE550A38}" srcId="{74BD9187-42B8-48C2-A8C6-E2B53AA6824C}" destId="{E70D5EC0-8BCD-48A2-9E0F-4878DB323C1F}" srcOrd="1" destOrd="0" parTransId="{6332D9B0-A7F2-4B44-87F9-CD06FD35072C}" sibTransId="{4DE417FD-7863-4F2D-9E5E-044B18841A07}"/>
    <dgm:cxn modelId="{4A75E7CE-BE4C-480F-B06F-07D90DC94BB3}" srcId="{F17EE568-D845-497B-9DF9-E7D540FC9EF5}" destId="{68185960-C3A9-4DBF-8F5A-615D2399E671}" srcOrd="1" destOrd="0" parTransId="{084CF8AD-F7A4-4BDF-A0DC-8D38CA7F4215}" sibTransId="{998A1655-0104-40AA-955D-108E175899F7}"/>
    <dgm:cxn modelId="{70790AE3-0B7F-452F-8EC7-2EF225FA1E70}" type="presOf" srcId="{801785D1-8736-4EAA-BDDD-2774CBDD4AF0}" destId="{FB85AAD7-C23B-4223-BD47-3FE31AEECE9F}" srcOrd="0" destOrd="0" presId="urn:microsoft.com/office/officeart/2008/layout/SquareAccentList"/>
    <dgm:cxn modelId="{803DA34A-CB9C-4A42-B93A-FD07AC180BC0}" type="presParOf" srcId="{26C4F9AB-1F8F-43EA-8DB1-FA20ADB4BD9E}" destId="{CCB10BB6-83E2-4962-9E86-DFDCD81B07EC}" srcOrd="0" destOrd="0" presId="urn:microsoft.com/office/officeart/2008/layout/SquareAccentList"/>
    <dgm:cxn modelId="{20391A94-BBB7-42BA-AEDB-8D17B113B67D}" type="presParOf" srcId="{CCB10BB6-83E2-4962-9E86-DFDCD81B07EC}" destId="{96148DD5-3404-4E35-9764-1943DED4DEA2}" srcOrd="0" destOrd="0" presId="urn:microsoft.com/office/officeart/2008/layout/SquareAccentList"/>
    <dgm:cxn modelId="{0A4A7CED-22D5-4E32-A554-BCE3BC2BEF23}" type="presParOf" srcId="{96148DD5-3404-4E35-9764-1943DED4DEA2}" destId="{5723AB38-E2D1-476A-B857-A9D44A6CA1B1}" srcOrd="0" destOrd="0" presId="urn:microsoft.com/office/officeart/2008/layout/SquareAccentList"/>
    <dgm:cxn modelId="{20DE3089-9312-47B7-B274-E18877EB90F0}" type="presParOf" srcId="{96148DD5-3404-4E35-9764-1943DED4DEA2}" destId="{B3F7C99A-CBC3-4032-81F6-1D5D818FD77E}" srcOrd="1" destOrd="0" presId="urn:microsoft.com/office/officeart/2008/layout/SquareAccentList"/>
    <dgm:cxn modelId="{3E0F6205-90CE-4A14-B417-F711C1FC47C2}" type="presParOf" srcId="{96148DD5-3404-4E35-9764-1943DED4DEA2}" destId="{68C0C532-D983-4666-B1D3-83FBA79808DE}" srcOrd="2" destOrd="0" presId="urn:microsoft.com/office/officeart/2008/layout/SquareAccentList"/>
    <dgm:cxn modelId="{0381B5E1-FFD0-421C-ACED-FFDEBBC34C0B}" type="presParOf" srcId="{CCB10BB6-83E2-4962-9E86-DFDCD81B07EC}" destId="{C03D9F74-9905-43E1-927C-D9FB93B6CAC6}" srcOrd="1" destOrd="0" presId="urn:microsoft.com/office/officeart/2008/layout/SquareAccentList"/>
    <dgm:cxn modelId="{B9447E10-78F1-49A0-A7C6-E518D97191FE}" type="presParOf" srcId="{C03D9F74-9905-43E1-927C-D9FB93B6CAC6}" destId="{D02E198E-5465-49DE-9577-6CA213CDBB6B}" srcOrd="0" destOrd="0" presId="urn:microsoft.com/office/officeart/2008/layout/SquareAccentList"/>
    <dgm:cxn modelId="{D41E2101-4C63-4AB4-B6C1-FE4F603E22B6}" type="presParOf" srcId="{D02E198E-5465-49DE-9577-6CA213CDBB6B}" destId="{A1D31B36-B0C4-4430-8E85-A9094638E0F4}" srcOrd="0" destOrd="0" presId="urn:microsoft.com/office/officeart/2008/layout/SquareAccentList"/>
    <dgm:cxn modelId="{EA7C4D9A-DEDA-4D83-AAD2-A2E8C7270B0F}" type="presParOf" srcId="{D02E198E-5465-49DE-9577-6CA213CDBB6B}" destId="{BD1402B3-2C4B-4BA4-8E27-A5B2E2FBDA1F}" srcOrd="1" destOrd="0" presId="urn:microsoft.com/office/officeart/2008/layout/SquareAccentList"/>
    <dgm:cxn modelId="{283E2FD1-9DE0-423E-959C-ED320B513DCF}" type="presParOf" srcId="{C03D9F74-9905-43E1-927C-D9FB93B6CAC6}" destId="{EBE84F38-928B-4FAE-9557-825FFA5F1E1C}" srcOrd="1" destOrd="0" presId="urn:microsoft.com/office/officeart/2008/layout/SquareAccentList"/>
    <dgm:cxn modelId="{ED1D69BB-41F4-4518-802B-7CD7DE26636D}" type="presParOf" srcId="{EBE84F38-928B-4FAE-9557-825FFA5F1E1C}" destId="{DD6E1B4A-AE74-4093-8AFC-5F9AE0875DEE}" srcOrd="0" destOrd="0" presId="urn:microsoft.com/office/officeart/2008/layout/SquareAccentList"/>
    <dgm:cxn modelId="{F7D18A55-06FC-4AA4-AB49-13F7A9233F96}" type="presParOf" srcId="{EBE84F38-928B-4FAE-9557-825FFA5F1E1C}" destId="{C6BD7925-F998-4870-8DCE-E596BD6E60EF}" srcOrd="1" destOrd="0" presId="urn:microsoft.com/office/officeart/2008/layout/SquareAccentList"/>
    <dgm:cxn modelId="{55D5547B-46E0-42E8-9A80-09AC614476E7}" type="presParOf" srcId="{C03D9F74-9905-43E1-927C-D9FB93B6CAC6}" destId="{39D217C6-6E4B-4C62-9498-88ECB4491DC9}" srcOrd="2" destOrd="0" presId="urn:microsoft.com/office/officeart/2008/layout/SquareAccentList"/>
    <dgm:cxn modelId="{18864E88-9A9F-4D2C-B4CF-D35D6B7C4413}" type="presParOf" srcId="{39D217C6-6E4B-4C62-9498-88ECB4491DC9}" destId="{7480BF1C-A1F8-4679-8301-EDEE087E0A02}" srcOrd="0" destOrd="0" presId="urn:microsoft.com/office/officeart/2008/layout/SquareAccentList"/>
    <dgm:cxn modelId="{A91088DC-1109-4BD5-875F-6719A324AEFD}" type="presParOf" srcId="{39D217C6-6E4B-4C62-9498-88ECB4491DC9}" destId="{3F9180C0-5F32-4CC3-8FC4-AC136AA6DF42}" srcOrd="1" destOrd="0" presId="urn:microsoft.com/office/officeart/2008/layout/SquareAccentList"/>
    <dgm:cxn modelId="{534DEF28-1514-4A89-B726-FAD9C7A1C90F}" type="presParOf" srcId="{C03D9F74-9905-43E1-927C-D9FB93B6CAC6}" destId="{EF62A9AD-3B5F-4CAB-A241-B91C9FEDC8EC}" srcOrd="3" destOrd="0" presId="urn:microsoft.com/office/officeart/2008/layout/SquareAccentList"/>
    <dgm:cxn modelId="{221E21F2-1F77-4E15-95ED-AEC7D2EE7DC7}" type="presParOf" srcId="{EF62A9AD-3B5F-4CAB-A241-B91C9FEDC8EC}" destId="{F8B9D71F-E127-41FC-84EA-1263D0455354}" srcOrd="0" destOrd="0" presId="urn:microsoft.com/office/officeart/2008/layout/SquareAccentList"/>
    <dgm:cxn modelId="{BE43C085-EE04-4C44-AA10-5996EBB25758}" type="presParOf" srcId="{EF62A9AD-3B5F-4CAB-A241-B91C9FEDC8EC}" destId="{E3B9717C-9DB5-4622-9859-82ECF1F5C649}" srcOrd="1" destOrd="0" presId="urn:microsoft.com/office/officeart/2008/layout/SquareAccentList"/>
    <dgm:cxn modelId="{C1327634-1353-4CA8-B6E1-44B805EB9BA7}" type="presParOf" srcId="{C03D9F74-9905-43E1-927C-D9FB93B6CAC6}" destId="{462C190F-AC82-4551-A86D-F9E1AC8704A8}" srcOrd="4" destOrd="0" presId="urn:microsoft.com/office/officeart/2008/layout/SquareAccentList"/>
    <dgm:cxn modelId="{3B1B1718-9939-4F15-BA17-E3076586ED79}" type="presParOf" srcId="{462C190F-AC82-4551-A86D-F9E1AC8704A8}" destId="{295417F4-8F69-41D5-A053-EE6886757972}" srcOrd="0" destOrd="0" presId="urn:microsoft.com/office/officeart/2008/layout/SquareAccentList"/>
    <dgm:cxn modelId="{D823E9F0-C630-4F0A-933D-04E64AE15C74}" type="presParOf" srcId="{462C190F-AC82-4551-A86D-F9E1AC8704A8}" destId="{97D28988-8AEC-4282-A195-D8801334ED7C}" srcOrd="1" destOrd="0" presId="urn:microsoft.com/office/officeart/2008/layout/SquareAccentList"/>
    <dgm:cxn modelId="{C107EB0B-8BB7-4A5B-BD08-5C900245967A}" type="presParOf" srcId="{26C4F9AB-1F8F-43EA-8DB1-FA20ADB4BD9E}" destId="{17116654-6153-40C8-A329-A9131E7A2249}" srcOrd="1" destOrd="0" presId="urn:microsoft.com/office/officeart/2008/layout/SquareAccentList"/>
    <dgm:cxn modelId="{C76AB500-8A5A-4C5F-927C-A7BE60B31BC8}" type="presParOf" srcId="{17116654-6153-40C8-A329-A9131E7A2249}" destId="{D9585203-6B11-4D9E-A442-1B22F853DE01}" srcOrd="0" destOrd="0" presId="urn:microsoft.com/office/officeart/2008/layout/SquareAccentList"/>
    <dgm:cxn modelId="{C3916EBB-0930-4864-9D3C-10863243B96A}" type="presParOf" srcId="{D9585203-6B11-4D9E-A442-1B22F853DE01}" destId="{E9F76805-9FB5-42B2-9973-5F4B282788C4}" srcOrd="0" destOrd="0" presId="urn:microsoft.com/office/officeart/2008/layout/SquareAccentList"/>
    <dgm:cxn modelId="{FF7B1C4D-61EE-4505-BC65-F885609F72AD}" type="presParOf" srcId="{D9585203-6B11-4D9E-A442-1B22F853DE01}" destId="{979FAAA1-DAE0-4575-AF41-806F8CA9C7A7}" srcOrd="1" destOrd="0" presId="urn:microsoft.com/office/officeart/2008/layout/SquareAccentList"/>
    <dgm:cxn modelId="{55B63290-7436-43CF-919A-48707BB00D6C}" type="presParOf" srcId="{D9585203-6B11-4D9E-A442-1B22F853DE01}" destId="{E50CCAFB-D43A-4FDB-824D-6CD323129F7E}" srcOrd="2" destOrd="0" presId="urn:microsoft.com/office/officeart/2008/layout/SquareAccentList"/>
    <dgm:cxn modelId="{FFE5DC66-45D9-45DE-A540-96AD9C664E35}" type="presParOf" srcId="{17116654-6153-40C8-A329-A9131E7A2249}" destId="{172FD0F2-81A5-413C-9EF4-AE72A0A726F3}" srcOrd="1" destOrd="0" presId="urn:microsoft.com/office/officeart/2008/layout/SquareAccentList"/>
    <dgm:cxn modelId="{774A0100-2B1B-4A50-B51E-3F67CF514E62}" type="presParOf" srcId="{172FD0F2-81A5-413C-9EF4-AE72A0A726F3}" destId="{8478EB72-0591-48FF-ADDA-A08C329C41AF}" srcOrd="0" destOrd="0" presId="urn:microsoft.com/office/officeart/2008/layout/SquareAccentList"/>
    <dgm:cxn modelId="{BFAF4D53-5DD5-4C62-A1FF-7324B0EE2004}" type="presParOf" srcId="{8478EB72-0591-48FF-ADDA-A08C329C41AF}" destId="{A471925E-4E6E-48D2-9D5C-3E4D92BD69FD}" srcOrd="0" destOrd="0" presId="urn:microsoft.com/office/officeart/2008/layout/SquareAccentList"/>
    <dgm:cxn modelId="{AB8378FF-31A3-4F81-9FC9-2559E14F778B}" type="presParOf" srcId="{8478EB72-0591-48FF-ADDA-A08C329C41AF}" destId="{C0E3F8C0-B57F-41FD-8847-06D726915F97}" srcOrd="1" destOrd="0" presId="urn:microsoft.com/office/officeart/2008/layout/SquareAccentList"/>
    <dgm:cxn modelId="{86F39CAA-4A73-41E3-96C8-A4ECA82798BB}" type="presParOf" srcId="{172FD0F2-81A5-413C-9EF4-AE72A0A726F3}" destId="{175A4F0C-A8D4-460B-B527-8370D7AF3BF9}" srcOrd="1" destOrd="0" presId="urn:microsoft.com/office/officeart/2008/layout/SquareAccentList"/>
    <dgm:cxn modelId="{6273392F-FBF4-432F-9430-3C6E2BEDCCA1}" type="presParOf" srcId="{175A4F0C-A8D4-460B-B527-8370D7AF3BF9}" destId="{F082EEC8-C78B-4117-93BB-DEB7E08E9167}" srcOrd="0" destOrd="0" presId="urn:microsoft.com/office/officeart/2008/layout/SquareAccentList"/>
    <dgm:cxn modelId="{955A9427-BFF3-4EF6-BDF5-2252A3800A29}" type="presParOf" srcId="{175A4F0C-A8D4-460B-B527-8370D7AF3BF9}" destId="{FB85AAD7-C23B-4223-BD47-3FE31AEECE9F}" srcOrd="1" destOrd="0" presId="urn:microsoft.com/office/officeart/2008/layout/SquareAccentList"/>
    <dgm:cxn modelId="{BA28064B-4A66-43D7-91BF-1D65864F9946}" type="presParOf" srcId="{172FD0F2-81A5-413C-9EF4-AE72A0A726F3}" destId="{50CCA273-997C-4252-A0F0-310DB70F4CA6}" srcOrd="2" destOrd="0" presId="urn:microsoft.com/office/officeart/2008/layout/SquareAccentList"/>
    <dgm:cxn modelId="{316161F6-8E66-49C3-8F60-1328A06B3C7C}" type="presParOf" srcId="{50CCA273-997C-4252-A0F0-310DB70F4CA6}" destId="{B8DB5735-0405-49DE-9EA4-08A8C982E9F3}" srcOrd="0" destOrd="0" presId="urn:microsoft.com/office/officeart/2008/layout/SquareAccentList"/>
    <dgm:cxn modelId="{AFB7213F-BE93-4DFB-9771-CB6BCE3E04B5}" type="presParOf" srcId="{50CCA273-997C-4252-A0F0-310DB70F4CA6}" destId="{60F646E6-DA17-452E-BCCB-FBD9FFE44A2E}" srcOrd="1" destOrd="0" presId="urn:microsoft.com/office/officeart/2008/layout/SquareAccentList"/>
    <dgm:cxn modelId="{2E412122-42BD-4B80-A20F-71FF52B6EFC7}" type="presParOf" srcId="{172FD0F2-81A5-413C-9EF4-AE72A0A726F3}" destId="{6EEAC4DD-BEF6-418B-B094-F4DB6273C265}" srcOrd="3" destOrd="0" presId="urn:microsoft.com/office/officeart/2008/layout/SquareAccentList"/>
    <dgm:cxn modelId="{DBC5CD72-7941-464F-AF9C-39740135884E}" type="presParOf" srcId="{6EEAC4DD-BEF6-418B-B094-F4DB6273C265}" destId="{022ABDC0-847E-4B54-B6DC-048C07958956}" srcOrd="0" destOrd="0" presId="urn:microsoft.com/office/officeart/2008/layout/SquareAccentList"/>
    <dgm:cxn modelId="{A2A61E84-2F4B-4A64-A6C4-35031B409439}" type="presParOf" srcId="{6EEAC4DD-BEF6-418B-B094-F4DB6273C265}" destId="{BF861995-4F6C-44ED-9324-063043384AE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3AB38-E2D1-476A-B857-A9D44A6CA1B1}">
      <dsp:nvSpPr>
        <dsp:cNvPr id="0" name=""/>
        <dsp:cNvSpPr/>
      </dsp:nvSpPr>
      <dsp:spPr>
        <a:xfrm>
          <a:off x="2512" y="887847"/>
          <a:ext cx="4359535" cy="512886"/>
        </a:xfrm>
        <a:prstGeom prst="rect">
          <a:avLst/>
        </a:prstGeom>
        <a:solidFill>
          <a:srgbClr val="40332D"/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7C99A-CBC3-4032-81F6-1D5D818FD77E}">
      <dsp:nvSpPr>
        <dsp:cNvPr id="0" name=""/>
        <dsp:cNvSpPr/>
      </dsp:nvSpPr>
      <dsp:spPr>
        <a:xfrm>
          <a:off x="2512" y="1113979"/>
          <a:ext cx="320267" cy="3202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0C532-D983-4666-B1D3-83FBA79808DE}">
      <dsp:nvSpPr>
        <dsp:cNvPr id="0" name=""/>
        <dsp:cNvSpPr/>
      </dsp:nvSpPr>
      <dsp:spPr>
        <a:xfrm>
          <a:off x="2512" y="0"/>
          <a:ext cx="4359535" cy="92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>
              <a:solidFill>
                <a:srgbClr val="40332D"/>
              </a:solidFill>
              <a:latin typeface="Montserrat Black" panose="00000A00000000000000" pitchFamily="2" charset="-52"/>
            </a:rPr>
            <a:t>Положительные последствия</a:t>
          </a:r>
        </a:p>
      </dsp:txBody>
      <dsp:txXfrm>
        <a:off x="2512" y="0"/>
        <a:ext cx="4359535" cy="921359"/>
      </dsp:txXfrm>
    </dsp:sp>
    <dsp:sp modelId="{A1D31B36-B0C4-4430-8E85-A9094638E0F4}">
      <dsp:nvSpPr>
        <dsp:cNvPr id="0" name=""/>
        <dsp:cNvSpPr/>
      </dsp:nvSpPr>
      <dsp:spPr>
        <a:xfrm>
          <a:off x="2512" y="1860512"/>
          <a:ext cx="320259" cy="32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402B3-2C4B-4BA4-8E27-A5B2E2FBDA1F}">
      <dsp:nvSpPr>
        <dsp:cNvPr id="0" name=""/>
        <dsp:cNvSpPr/>
      </dsp:nvSpPr>
      <dsp:spPr>
        <a:xfrm>
          <a:off x="307679" y="1647379"/>
          <a:ext cx="4054367" cy="74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развитие легкой промышленности</a:t>
          </a:r>
          <a:r>
            <a:rPr lang="en-US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sz="1500" kern="1200" dirty="0">
            <a:solidFill>
              <a:srgbClr val="40332D"/>
            </a:solidFill>
            <a:latin typeface="Montserrat Light" panose="00000400000000000000" pitchFamily="2" charset="-52"/>
          </a:endParaRPr>
        </a:p>
      </dsp:txBody>
      <dsp:txXfrm>
        <a:off x="307679" y="1647379"/>
        <a:ext cx="4054367" cy="746525"/>
      </dsp:txXfrm>
    </dsp:sp>
    <dsp:sp modelId="{DD6E1B4A-AE74-4093-8AFC-5F9AE0875DEE}">
      <dsp:nvSpPr>
        <dsp:cNvPr id="0" name=""/>
        <dsp:cNvSpPr/>
      </dsp:nvSpPr>
      <dsp:spPr>
        <a:xfrm>
          <a:off x="2512" y="2607037"/>
          <a:ext cx="320259" cy="32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D7925-F998-4870-8DCE-E596BD6E60EF}">
      <dsp:nvSpPr>
        <dsp:cNvPr id="0" name=""/>
        <dsp:cNvSpPr/>
      </dsp:nvSpPr>
      <dsp:spPr>
        <a:xfrm>
          <a:off x="307679" y="2393904"/>
          <a:ext cx="4054367" cy="74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восстановление аграрного сектора, свободной торговли</a:t>
          </a:r>
          <a:r>
            <a:rPr lang="en-US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sz="1500" kern="1200" dirty="0">
            <a:solidFill>
              <a:srgbClr val="40332D"/>
            </a:solidFill>
            <a:latin typeface="Montserrat Light" panose="00000400000000000000" pitchFamily="2" charset="-52"/>
          </a:endParaRPr>
        </a:p>
      </dsp:txBody>
      <dsp:txXfrm>
        <a:off x="307679" y="2393904"/>
        <a:ext cx="4054367" cy="746525"/>
      </dsp:txXfrm>
    </dsp:sp>
    <dsp:sp modelId="{7480BF1C-A1F8-4679-8301-EDEE087E0A02}">
      <dsp:nvSpPr>
        <dsp:cNvPr id="0" name=""/>
        <dsp:cNvSpPr/>
      </dsp:nvSpPr>
      <dsp:spPr>
        <a:xfrm>
          <a:off x="2512" y="3353562"/>
          <a:ext cx="320259" cy="32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180C0-5F32-4CC3-8FC4-AC136AA6DF42}">
      <dsp:nvSpPr>
        <dsp:cNvPr id="0" name=""/>
        <dsp:cNvSpPr/>
      </dsp:nvSpPr>
      <dsp:spPr>
        <a:xfrm>
          <a:off x="307679" y="3140429"/>
          <a:ext cx="4054367" cy="74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экономический подъем</a:t>
          </a:r>
          <a:r>
            <a:rPr lang="en-US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sz="1500" kern="1200" dirty="0">
            <a:solidFill>
              <a:srgbClr val="40332D"/>
            </a:solidFill>
            <a:latin typeface="Montserrat Light" panose="00000400000000000000" pitchFamily="2" charset="-52"/>
          </a:endParaRPr>
        </a:p>
      </dsp:txBody>
      <dsp:txXfrm>
        <a:off x="307679" y="3140429"/>
        <a:ext cx="4054367" cy="746525"/>
      </dsp:txXfrm>
    </dsp:sp>
    <dsp:sp modelId="{F8B9D71F-E127-41FC-84EA-1263D0455354}">
      <dsp:nvSpPr>
        <dsp:cNvPr id="0" name=""/>
        <dsp:cNvSpPr/>
      </dsp:nvSpPr>
      <dsp:spPr>
        <a:xfrm>
          <a:off x="2512" y="4100088"/>
          <a:ext cx="320259" cy="32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9717C-9DB5-4622-9859-82ECF1F5C649}">
      <dsp:nvSpPr>
        <dsp:cNvPr id="0" name=""/>
        <dsp:cNvSpPr/>
      </dsp:nvSpPr>
      <dsp:spPr>
        <a:xfrm>
          <a:off x="307679" y="3886955"/>
          <a:ext cx="4054367" cy="74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существенно повысился уровень жизни населения</a:t>
          </a:r>
          <a:r>
            <a:rPr lang="en-US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sz="1500" kern="1200" dirty="0">
            <a:solidFill>
              <a:srgbClr val="40332D"/>
            </a:solidFill>
            <a:latin typeface="Montserrat Light" panose="00000400000000000000" pitchFamily="2" charset="-52"/>
          </a:endParaRPr>
        </a:p>
      </dsp:txBody>
      <dsp:txXfrm>
        <a:off x="307679" y="3886955"/>
        <a:ext cx="4054367" cy="746525"/>
      </dsp:txXfrm>
    </dsp:sp>
    <dsp:sp modelId="{295417F4-8F69-41D5-A053-EE6886757972}">
      <dsp:nvSpPr>
        <dsp:cNvPr id="0" name=""/>
        <dsp:cNvSpPr/>
      </dsp:nvSpPr>
      <dsp:spPr>
        <a:xfrm>
          <a:off x="2512" y="4846613"/>
          <a:ext cx="320259" cy="32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28988-8AEC-4282-A195-D8801334ED7C}">
      <dsp:nvSpPr>
        <dsp:cNvPr id="0" name=""/>
        <dsp:cNvSpPr/>
      </dsp:nvSpPr>
      <dsp:spPr>
        <a:xfrm>
          <a:off x="307679" y="4633480"/>
          <a:ext cx="4054367" cy="74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удалось наладить экономические связи между городами и деревнями.</a:t>
          </a:r>
        </a:p>
      </dsp:txBody>
      <dsp:txXfrm>
        <a:off x="307679" y="4633480"/>
        <a:ext cx="4054367" cy="746525"/>
      </dsp:txXfrm>
    </dsp:sp>
    <dsp:sp modelId="{E9F76805-9FB5-42B2-9973-5F4B282788C4}">
      <dsp:nvSpPr>
        <dsp:cNvPr id="0" name=""/>
        <dsp:cNvSpPr/>
      </dsp:nvSpPr>
      <dsp:spPr>
        <a:xfrm>
          <a:off x="4580024" y="921359"/>
          <a:ext cx="4359535" cy="512886"/>
        </a:xfrm>
        <a:prstGeom prst="rect">
          <a:avLst/>
        </a:prstGeom>
        <a:solidFill>
          <a:srgbClr val="40332D"/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FAAA1-DAE0-4575-AF41-806F8CA9C7A7}">
      <dsp:nvSpPr>
        <dsp:cNvPr id="0" name=""/>
        <dsp:cNvSpPr/>
      </dsp:nvSpPr>
      <dsp:spPr>
        <a:xfrm>
          <a:off x="4580024" y="1113979"/>
          <a:ext cx="320267" cy="3202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CCAFB-D43A-4FDB-824D-6CD323129F7E}">
      <dsp:nvSpPr>
        <dsp:cNvPr id="0" name=""/>
        <dsp:cNvSpPr/>
      </dsp:nvSpPr>
      <dsp:spPr>
        <a:xfrm>
          <a:off x="4580024" y="0"/>
          <a:ext cx="4359535" cy="92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>
              <a:solidFill>
                <a:srgbClr val="40332D"/>
              </a:solidFill>
              <a:latin typeface="Montserrat Black" panose="00000A00000000000000" pitchFamily="2" charset="-52"/>
            </a:rPr>
            <a:t>Отрицательные последствия</a:t>
          </a:r>
        </a:p>
      </dsp:txBody>
      <dsp:txXfrm>
        <a:off x="4580024" y="0"/>
        <a:ext cx="4359535" cy="921359"/>
      </dsp:txXfrm>
    </dsp:sp>
    <dsp:sp modelId="{A471925E-4E6E-48D2-9D5C-3E4D92BD69FD}">
      <dsp:nvSpPr>
        <dsp:cNvPr id="0" name=""/>
        <dsp:cNvSpPr/>
      </dsp:nvSpPr>
      <dsp:spPr>
        <a:xfrm>
          <a:off x="4580024" y="1860512"/>
          <a:ext cx="320259" cy="32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3F8C0-B57F-41FD-8847-06D726915F97}">
      <dsp:nvSpPr>
        <dsp:cNvPr id="0" name=""/>
        <dsp:cNvSpPr/>
      </dsp:nvSpPr>
      <dsp:spPr>
        <a:xfrm>
          <a:off x="4885191" y="1647379"/>
          <a:ext cx="4054367" cy="74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безработица с каждым годом увеличивалась</a:t>
          </a:r>
          <a:r>
            <a:rPr lang="en-US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sz="1500" kern="1200" dirty="0">
            <a:solidFill>
              <a:srgbClr val="40332D"/>
            </a:solidFill>
            <a:latin typeface="Montserrat Light" panose="00000400000000000000" pitchFamily="2" charset="-52"/>
          </a:endParaRPr>
        </a:p>
      </dsp:txBody>
      <dsp:txXfrm>
        <a:off x="4885191" y="1647379"/>
        <a:ext cx="4054367" cy="746525"/>
      </dsp:txXfrm>
    </dsp:sp>
    <dsp:sp modelId="{F082EEC8-C78B-4117-93BB-DEB7E08E9167}">
      <dsp:nvSpPr>
        <dsp:cNvPr id="0" name=""/>
        <dsp:cNvSpPr/>
      </dsp:nvSpPr>
      <dsp:spPr>
        <a:xfrm>
          <a:off x="4580024" y="2607037"/>
          <a:ext cx="320259" cy="32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5AAD7-C23B-4223-BD47-3FE31AEECE9F}">
      <dsp:nvSpPr>
        <dsp:cNvPr id="0" name=""/>
        <dsp:cNvSpPr/>
      </dsp:nvSpPr>
      <dsp:spPr>
        <a:xfrm>
          <a:off x="4885191" y="2393904"/>
          <a:ext cx="4054367" cy="74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усиливалось социальное расслоение</a:t>
          </a:r>
          <a:r>
            <a:rPr lang="en-US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sz="1500" kern="1200" dirty="0">
            <a:solidFill>
              <a:srgbClr val="40332D"/>
            </a:solidFill>
            <a:latin typeface="Montserrat Light" panose="00000400000000000000" pitchFamily="2" charset="-52"/>
          </a:endParaRPr>
        </a:p>
      </dsp:txBody>
      <dsp:txXfrm>
        <a:off x="4885191" y="2393904"/>
        <a:ext cx="4054367" cy="746525"/>
      </dsp:txXfrm>
    </dsp:sp>
    <dsp:sp modelId="{B8DB5735-0405-49DE-9EA4-08A8C982E9F3}">
      <dsp:nvSpPr>
        <dsp:cNvPr id="0" name=""/>
        <dsp:cNvSpPr/>
      </dsp:nvSpPr>
      <dsp:spPr>
        <a:xfrm>
          <a:off x="4580024" y="3353562"/>
          <a:ext cx="320259" cy="32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646E6-DA17-452E-BCCB-FBD9FFE44A2E}">
      <dsp:nvSpPr>
        <dsp:cNvPr id="0" name=""/>
        <dsp:cNvSpPr/>
      </dsp:nvSpPr>
      <dsp:spPr>
        <a:xfrm>
          <a:off x="4885191" y="3140429"/>
          <a:ext cx="4054367" cy="74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сформировался класс новой буржуазии</a:t>
          </a:r>
          <a:r>
            <a:rPr lang="en-US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;</a:t>
          </a:r>
          <a:endParaRPr lang="ru-RU" sz="1500" kern="1200" dirty="0">
            <a:solidFill>
              <a:srgbClr val="40332D"/>
            </a:solidFill>
            <a:latin typeface="Montserrat Light" panose="00000400000000000000" pitchFamily="2" charset="-52"/>
          </a:endParaRPr>
        </a:p>
      </dsp:txBody>
      <dsp:txXfrm>
        <a:off x="4885191" y="3140429"/>
        <a:ext cx="4054367" cy="746525"/>
      </dsp:txXfrm>
    </dsp:sp>
    <dsp:sp modelId="{022ABDC0-847E-4B54-B6DC-048C07958956}">
      <dsp:nvSpPr>
        <dsp:cNvPr id="0" name=""/>
        <dsp:cNvSpPr/>
      </dsp:nvSpPr>
      <dsp:spPr>
        <a:xfrm>
          <a:off x="4580024" y="4100088"/>
          <a:ext cx="320259" cy="32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0332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61995-4F6C-44ED-9324-063043384AE9}">
      <dsp:nvSpPr>
        <dsp:cNvPr id="0" name=""/>
        <dsp:cNvSpPr/>
      </dsp:nvSpPr>
      <dsp:spPr>
        <a:xfrm>
          <a:off x="4885191" y="3886955"/>
          <a:ext cx="4054367" cy="74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solidFill>
                <a:srgbClr val="40332D"/>
              </a:solidFill>
              <a:latin typeface="Montserrat Light" panose="00000400000000000000" pitchFamily="2" charset="-52"/>
            </a:rPr>
            <a:t>в разы увеличилось количество нищих.</a:t>
          </a:r>
        </a:p>
      </dsp:txBody>
      <dsp:txXfrm>
        <a:off x="4885191" y="3886955"/>
        <a:ext cx="4054367" cy="746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86E15D-1320-43B8-B389-6D2F0C12B257}" type="datetime1">
              <a:rPr lang="ru-RU" smtClean="0"/>
              <a:t>15.11.2022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6A6A8B-E53C-4123-A383-AD7B4BB91AC3}" type="datetime1">
              <a:rPr lang="ru-RU" noProof="0" smtClean="0"/>
              <a:t>15.11.2022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малым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 rtl="0"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Объект 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 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Объект 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Объект 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Объект 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 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большим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 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Введите подпись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ственным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Спасибо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Номер телефона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Электронная почта или контакт в социальной сети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Надпись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БАНК</a:t>
            </a:r>
            <a:r>
              <a:rPr lang="ru-RU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WOODGROVE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оллекции">
            <a:extLst>
              <a:ext uri="{FF2B5EF4-FFF2-40B4-BE49-F238E27FC236}">
                <a16:creationId xmlns:a16="http://schemas.microsoft.com/office/drawing/2014/main" id="{6343A442-8D5A-4984-A711-C44028ED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23" y="0"/>
            <a:ext cx="453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C4D7238-9797-4561-B15B-F118A99528E9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12208626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3882A70-61F1-4D43-B417-5B8E001961D7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12208626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" y="2103120"/>
            <a:ext cx="6968862" cy="3837261"/>
          </a:xfrm>
        </p:spPr>
        <p:txBody>
          <a:bodyPr rtlCol="0"/>
          <a:lstStyle/>
          <a:p>
            <a:r>
              <a:rPr lang="ru-RU" dirty="0">
                <a:solidFill>
                  <a:srgbClr val="40332D"/>
                </a:solidFill>
                <a:latin typeface="Montserrat Black" panose="00000A00000000000000" pitchFamily="2" charset="-52"/>
              </a:rPr>
              <a:t>От великих потрясений к Великой победе</a:t>
            </a:r>
            <a:endParaRPr lang="ru-RU" sz="2900" dirty="0">
              <a:solidFill>
                <a:srgbClr val="40332D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40332D"/>
          </a:solidFill>
        </p:spPr>
        <p:txBody>
          <a:bodyPr rtlCol="0"/>
          <a:lstStyle/>
          <a:p>
            <a:pPr rtl="0"/>
            <a:r>
              <a:rPr lang="ru-RU" i="0" dirty="0">
                <a:latin typeface="Montserrat ExtraLight" panose="00000300000000000000" pitchFamily="2" charset="-52"/>
              </a:rPr>
              <a:t>Работу выполнила студентка 216-Б группы, Лавренова Валерия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B763190-8936-4468-888C-098261A1E3E6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C682F0-6BF3-4C6E-8016-46DD837F305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10</a:t>
            </a:fld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347747-D73B-4ACB-9F0D-C4C7DDB0C173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DB78187-53B6-46C5-BDD0-C84B7CF9186E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A9D9FC8-51D9-4567-8517-707374FB988E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5231512-8E17-48A5-9561-8ECB6E603064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589A920B-499B-4A59-AC1A-1F9B57F98076}"/>
              </a:ext>
            </a:extLst>
          </p:cNvPr>
          <p:cNvSpPr/>
          <p:nvPr/>
        </p:nvSpPr>
        <p:spPr>
          <a:xfrm>
            <a:off x="-463826" y="-477078"/>
            <a:ext cx="1656522" cy="1537252"/>
          </a:xfrm>
          <a:prstGeom prst="ellipse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17D6D5-8B98-4B80-BF73-7FC1B43B7497}"/>
              </a:ext>
            </a:extLst>
          </p:cNvPr>
          <p:cNvSpPr/>
          <p:nvPr/>
        </p:nvSpPr>
        <p:spPr>
          <a:xfrm>
            <a:off x="7438030" y="-150125"/>
            <a:ext cx="4753970" cy="1210299"/>
          </a:xfrm>
          <a:prstGeom prst="rect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51CA84A-22F5-4C48-B119-2AFE39257C17}"/>
              </a:ext>
            </a:extLst>
          </p:cNvPr>
          <p:cNvSpPr/>
          <p:nvPr/>
        </p:nvSpPr>
        <p:spPr>
          <a:xfrm>
            <a:off x="8423141" y="1976750"/>
            <a:ext cx="1034758" cy="1012110"/>
          </a:xfrm>
          <a:prstGeom prst="ellipse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87E94FD-443A-467E-ADE2-BE213F8FBD28}"/>
              </a:ext>
            </a:extLst>
          </p:cNvPr>
          <p:cNvCxnSpPr/>
          <p:nvPr/>
        </p:nvCxnSpPr>
        <p:spPr>
          <a:xfrm>
            <a:off x="1064525" y="3698544"/>
            <a:ext cx="0" cy="2524835"/>
          </a:xfrm>
          <a:prstGeom prst="line">
            <a:avLst/>
          </a:prstGeom>
          <a:ln w="5715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B4CAB64-1AD1-46C5-9D6E-090D545F8809}"/>
              </a:ext>
            </a:extLst>
          </p:cNvPr>
          <p:cNvCxnSpPr/>
          <p:nvPr/>
        </p:nvCxnSpPr>
        <p:spPr>
          <a:xfrm>
            <a:off x="6635086" y="3698543"/>
            <a:ext cx="0" cy="2524835"/>
          </a:xfrm>
          <a:prstGeom prst="line">
            <a:avLst/>
          </a:prstGeom>
          <a:ln w="5715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521565-68BF-434E-B3ED-3D91163D28AC}"/>
              </a:ext>
            </a:extLst>
          </p:cNvPr>
          <p:cNvSpPr txBox="1"/>
          <p:nvPr/>
        </p:nvSpPr>
        <p:spPr>
          <a:xfrm>
            <a:off x="364435" y="1769737"/>
            <a:ext cx="6319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40332D"/>
                </a:solidFill>
                <a:latin typeface="Montserrat Black" panose="00000A00000000000000" pitchFamily="2" charset="-52"/>
              </a:rPr>
              <a:t>Основные причины перехода к политике </a:t>
            </a:r>
          </a:p>
          <a:p>
            <a:r>
              <a:rPr lang="ru-RU" sz="2000" dirty="0">
                <a:solidFill>
                  <a:srgbClr val="40332D"/>
                </a:solidFill>
                <a:latin typeface="Montserrat Black" panose="00000A00000000000000" pitchFamily="2" charset="-52"/>
              </a:rPr>
              <a:t>массовой коллективизации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ECD8AE-2A57-477E-91FE-8D1C711A682C}"/>
              </a:ext>
            </a:extLst>
          </p:cNvPr>
          <p:cNvSpPr txBox="1"/>
          <p:nvPr/>
        </p:nvSpPr>
        <p:spPr>
          <a:xfrm>
            <a:off x="1230416" y="3799309"/>
            <a:ext cx="5238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Кризис 1927 года</a:t>
            </a:r>
            <a:r>
              <a:rPr lang="en-US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Ликвидация кулачества</a:t>
            </a:r>
            <a:r>
              <a:rPr lang="en-US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  <a:endParaRPr lang="ru-RU" sz="20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Нехватка рабочей силы</a:t>
            </a:r>
            <a:r>
              <a:rPr lang="en-US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Обеспечение продовольствием быстро растущие города</a:t>
            </a:r>
            <a:r>
              <a:rPr lang="en-US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Централизованное управление </a:t>
            </a:r>
          </a:p>
          <a:p>
            <a:r>
              <a:rPr lang="ru-RU" sz="2000" dirty="0">
                <a:solidFill>
                  <a:srgbClr val="40332D"/>
                </a:solidFill>
                <a:latin typeface="Montserrat Light" panose="00000400000000000000" pitchFamily="2" charset="-52"/>
              </a:rPr>
              <a:t>      сельским хозяйством. </a:t>
            </a:r>
          </a:p>
        </p:txBody>
      </p:sp>
      <p:pic>
        <p:nvPicPr>
          <p:cNvPr id="1026" name="Picture 2" descr="Коллективизация и голод в СССР | «Архивы – школам». Интернет-проект.">
            <a:extLst>
              <a:ext uri="{FF2B5EF4-FFF2-40B4-BE49-F238E27FC236}">
                <a16:creationId xmlns:a16="http://schemas.microsoft.com/office/drawing/2014/main" id="{6D8844B7-F3F9-431C-8ACA-1EAB4BCDE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427" r="-367" b="22263"/>
          <a:stretch/>
        </p:blipFill>
        <p:spPr bwMode="auto">
          <a:xfrm>
            <a:off x="6554528" y="873477"/>
            <a:ext cx="2914546" cy="2914546"/>
          </a:xfrm>
          <a:prstGeom prst="flowChartMerg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843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КОЛЛЕКТИВИЗАЦИЯ • Большая российская энциклопедия - электронная версия">
            <a:extLst>
              <a:ext uri="{FF2B5EF4-FFF2-40B4-BE49-F238E27FC236}">
                <a16:creationId xmlns:a16="http://schemas.microsoft.com/office/drawing/2014/main" id="{F586DAFF-0BFA-41CD-B051-54441F3F6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75" y="-12469"/>
            <a:ext cx="4759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3FD9EE8-70F9-49F2-A2F8-B2E49E5F1783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5F66E3C-CECF-491D-8802-433609D4B4ED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23882EE-B423-4702-8840-CE2844745AA0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8F75D2-8680-4576-AFD0-D518B9AFA9D8}"/>
              </a:ext>
            </a:extLst>
          </p:cNvPr>
          <p:cNvSpPr txBox="1"/>
          <p:nvPr/>
        </p:nvSpPr>
        <p:spPr>
          <a:xfrm>
            <a:off x="497840" y="589280"/>
            <a:ext cx="3991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Кто такие кулаки?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98A96B-0D19-4A12-B4E0-0847FEDBD598}"/>
              </a:ext>
            </a:extLst>
          </p:cNvPr>
          <p:cNvSpPr/>
          <p:nvPr/>
        </p:nvSpPr>
        <p:spPr>
          <a:xfrm>
            <a:off x="345328" y="1497190"/>
            <a:ext cx="4154358" cy="5416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  <a:ea typeface="Times New Roman" panose="02020603050405020304" pitchFamily="18" charset="0"/>
              </a:rPr>
              <a:t>Выше уже говорилось о постановлении от 5 января 1930 года. Именно там мы можем найти 3 класса кулаков:</a:t>
            </a:r>
            <a:endParaRPr lang="ru-RU" sz="1400" dirty="0">
              <a:solidFill>
                <a:srgbClr val="40332D"/>
              </a:solidFill>
              <a:latin typeface="Montserrat Light" panose="000004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75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Контрреволюционеры. </a:t>
            </a:r>
          </a:p>
          <a:p>
            <a:pPr marL="342900" lvl="0" indent="-342900">
              <a:lnSpc>
                <a:spcPct val="150000"/>
              </a:lnSpc>
              <a:spcAft>
                <a:spcPts val="75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Богатые крестьяне. </a:t>
            </a:r>
          </a:p>
          <a:p>
            <a:pPr marL="342900" lvl="0" indent="-342900">
              <a:lnSpc>
                <a:spcPct val="150000"/>
              </a:lnSpc>
              <a:spcAft>
                <a:spcPts val="75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Крестьяне со средним достатком. </a:t>
            </a:r>
          </a:p>
          <a:p>
            <a:pPr>
              <a:lnSpc>
                <a:spcPct val="150000"/>
              </a:lnSpc>
              <a:spcAft>
                <a:spcPts val="750"/>
              </a:spcAft>
              <a:buSzPts val="1000"/>
              <a:tabLst>
                <a:tab pos="457200" algn="l"/>
              </a:tabLst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  <a:ea typeface="Times New Roman" panose="02020603050405020304" pitchFamily="18" charset="0"/>
              </a:rPr>
              <a:t>В результате видно, что массовым репрессиям были подвергнуты те люди, которые были способны вести прибыльное индивидуальное хозяйство. </a:t>
            </a:r>
            <a:endParaRPr lang="ru-RU" sz="16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  <a:p>
            <a:pPr lvl="0">
              <a:lnSpc>
                <a:spcPct val="150000"/>
              </a:lnSpc>
              <a:spcAft>
                <a:spcPts val="750"/>
              </a:spcAft>
              <a:buSzPts val="1000"/>
              <a:tabLst>
                <a:tab pos="457200" algn="l"/>
              </a:tabLst>
            </a:pPr>
            <a:endParaRPr lang="ru-RU" sz="16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622B1DA4-5196-41DE-A6D4-62C59A04CBA8}"/>
              </a:ext>
            </a:extLst>
          </p:cNvPr>
          <p:cNvSpPr/>
          <p:nvPr/>
        </p:nvSpPr>
        <p:spPr>
          <a:xfrm>
            <a:off x="4594029" y="3347046"/>
            <a:ext cx="993972" cy="143143"/>
          </a:xfrm>
          <a:prstGeom prst="rightArrow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5D19B58-D71D-46ED-899C-7406D26263E2}"/>
              </a:ext>
            </a:extLst>
          </p:cNvPr>
          <p:cNvSpPr/>
          <p:nvPr/>
        </p:nvSpPr>
        <p:spPr>
          <a:xfrm>
            <a:off x="5862320" y="1839096"/>
            <a:ext cx="2692400" cy="4257034"/>
          </a:xfrm>
          <a:prstGeom prst="rect">
            <a:avLst/>
          </a:prstGeom>
          <a:solidFill>
            <a:srgbClr val="F2F2F2"/>
          </a:solidFill>
          <a:ln w="28575"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5EF09EB-00D8-4D11-9256-BA080AEF63AC}"/>
              </a:ext>
            </a:extLst>
          </p:cNvPr>
          <p:cNvSpPr/>
          <p:nvPr/>
        </p:nvSpPr>
        <p:spPr>
          <a:xfrm>
            <a:off x="5894107" y="1802936"/>
            <a:ext cx="2692400" cy="4113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  <a:ea typeface="Times New Roman" panose="02020603050405020304" pitchFamily="18" charset="0"/>
              </a:rPr>
              <a:t>Именно благодаря раскулачиванию Советская власть организовала свои концлагеря, в которые попало огромное количество людей. Эти люди использовались, как правило, в качестве бесплатные рабочей силы. </a:t>
            </a:r>
            <a:endParaRPr lang="ru-RU" sz="16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6479766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905B555-04BF-453C-8D95-A614A8C327B2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12192000" cy="16626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0EF8969-0093-485F-911F-C32E185E397C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12192000" cy="16625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56F0761-D5EA-45B5-BD05-C1B79B4C5171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5BBF706-97D3-4C80-8FE7-54546C52DCAA}"/>
              </a:ext>
            </a:extLst>
          </p:cNvPr>
          <p:cNvCxnSpPr/>
          <p:nvPr/>
        </p:nvCxnSpPr>
        <p:spPr>
          <a:xfrm>
            <a:off x="12168910" y="24937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AE8FE22-9DBD-40B7-B86C-FCFDB486785B}"/>
              </a:ext>
            </a:extLst>
          </p:cNvPr>
          <p:cNvSpPr/>
          <p:nvPr/>
        </p:nvSpPr>
        <p:spPr>
          <a:xfrm>
            <a:off x="2275840" y="1822334"/>
            <a:ext cx="8341350" cy="3643746"/>
          </a:xfrm>
          <a:prstGeom prst="roundRect">
            <a:avLst/>
          </a:prstGeom>
          <a:solidFill>
            <a:srgbClr val="40332D">
              <a:alpha val="74000"/>
            </a:srgbClr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ru-RU" dirty="0">
                <a:latin typeface="Montserrat Light" panose="00000400000000000000" pitchFamily="2" charset="-52"/>
              </a:rPr>
              <a:t>Основные итоги сплошной коллективизации сельского хозяйства можно выразить в следующих тезисах:</a:t>
            </a:r>
            <a:endParaRPr lang="en-US" dirty="0">
              <a:latin typeface="Montserrat Light" panose="00000400000000000000" pitchFamily="2" charset="-52"/>
            </a:endParaRPr>
          </a:p>
          <a:p>
            <a:pPr indent="457200"/>
            <a:endParaRPr lang="ru-RU" dirty="0">
              <a:latin typeface="Montserrat Light" panose="00000400000000000000" pitchFamily="2" charset="-52"/>
            </a:endParaRPr>
          </a:p>
          <a:p>
            <a:pPr marL="342900" indent="457200">
              <a:buFont typeface="+mj-lt"/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Страшный голод, в результате которых погибли миллионы людей</a:t>
            </a:r>
            <a:r>
              <a:rPr lang="en-US" dirty="0">
                <a:latin typeface="Montserrat Light" panose="00000400000000000000" pitchFamily="2" charset="-52"/>
              </a:rPr>
              <a:t>;</a:t>
            </a:r>
            <a:endParaRPr lang="ru-RU" dirty="0">
              <a:latin typeface="Montserrat Light" panose="00000400000000000000" pitchFamily="2" charset="-52"/>
            </a:endParaRPr>
          </a:p>
          <a:p>
            <a:pPr marL="342900" indent="457200">
              <a:buFont typeface="+mj-lt"/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Полное уничтожение всех индивидуальных крестьян, которые хотели и умели работать</a:t>
            </a:r>
            <a:r>
              <a:rPr lang="en-US" dirty="0">
                <a:latin typeface="Montserrat Light" panose="00000400000000000000" pitchFamily="2" charset="-52"/>
              </a:rPr>
              <a:t>;</a:t>
            </a:r>
            <a:endParaRPr lang="ru-RU" dirty="0">
              <a:latin typeface="Montserrat Light" panose="00000400000000000000" pitchFamily="2" charset="-52"/>
            </a:endParaRPr>
          </a:p>
          <a:p>
            <a:pPr marL="342900" indent="457200">
              <a:buFont typeface="+mj-lt"/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Темпы роста сельского хозяйства были очень низкими, поскольку люди не были заинтересованы в конечном результате своей работой</a:t>
            </a:r>
            <a:r>
              <a:rPr lang="en-US" dirty="0">
                <a:latin typeface="Montserrat Light" panose="00000400000000000000" pitchFamily="2" charset="-52"/>
              </a:rPr>
              <a:t>;</a:t>
            </a:r>
            <a:endParaRPr lang="ru-RU" dirty="0">
              <a:latin typeface="Montserrat Light" panose="00000400000000000000" pitchFamily="2" charset="-52"/>
            </a:endParaRPr>
          </a:p>
          <a:p>
            <a:pPr marL="342900" indent="457200">
              <a:buFont typeface="+mj-lt"/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Сельское хозяйство стало полностью коллективным, истребив все частного.</a:t>
            </a:r>
          </a:p>
        </p:txBody>
      </p:sp>
    </p:spTree>
    <p:extLst>
      <p:ext uri="{BB962C8B-B14F-4D97-AF65-F5344CB8AC3E}">
        <p14:creationId xmlns:p14="http://schemas.microsoft.com/office/powerpoint/2010/main" val="184332000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ИНДУСТРИАЛИЗАЦИЯ • Большая российская энциклопедия - электронная версия">
            <a:extLst>
              <a:ext uri="{FF2B5EF4-FFF2-40B4-BE49-F238E27FC236}">
                <a16:creationId xmlns:a16="http://schemas.microsoft.com/office/drawing/2014/main" id="{09565381-BF06-4B91-94A9-C7747E8F7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599" y="334746"/>
            <a:ext cx="4153799" cy="58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6BE00C-D2BB-4F18-8190-5C28405880CB}"/>
              </a:ext>
            </a:extLst>
          </p:cNvPr>
          <p:cNvSpPr/>
          <p:nvPr/>
        </p:nvSpPr>
        <p:spPr>
          <a:xfrm>
            <a:off x="6270174" y="334746"/>
            <a:ext cx="5533900" cy="5816668"/>
          </a:xfrm>
          <a:prstGeom prst="rect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182AB9D-6945-40EB-9395-61739E744B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13</a:t>
            </a:fld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3FC4B6-ED5C-4D65-8C47-454D2AC90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9748" y="3139155"/>
            <a:ext cx="5053936" cy="2588314"/>
          </a:xfrm>
        </p:spPr>
        <p:txBody>
          <a:bodyPr/>
          <a:lstStyle/>
          <a:p>
            <a:r>
              <a:rPr lang="ru-RU" i="0" dirty="0">
                <a:solidFill>
                  <a:srgbClr val="40332D"/>
                </a:solidFill>
                <a:latin typeface="Montserrat Light" panose="00000400000000000000" pitchFamily="2" charset="-52"/>
              </a:rPr>
              <a:t>Индустриализация — процесс ускоренного социально-экономического перехода от традиционного этапа развития к индустриальному, с преобладанием промышленного производства в экономике.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5C386B-E096-4DA8-9C69-DDEC95A6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625687"/>
            <a:ext cx="5053936" cy="2513468"/>
          </a:xfrm>
        </p:spPr>
        <p:txBody>
          <a:bodyPr/>
          <a:lstStyle/>
          <a:p>
            <a:pPr algn="ctr"/>
            <a:r>
              <a:rPr lang="ru-RU" sz="3600" dirty="0">
                <a:latin typeface="Montserrat Black" panose="00000A00000000000000" pitchFamily="2" charset="-52"/>
              </a:rPr>
              <a:t>Индустриализация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9D4F8DA-2562-4BC2-B5B8-768C71174124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E9ECD7B-A1F3-4E98-A554-98F218F583BF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930BDAE-E1A5-47E3-95CA-83B7F8CCAB91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3A8D89A-B263-4221-B0F0-04267773630F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6786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58E154-7E7E-404D-BEF6-5BAA811E2D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14</a:t>
            </a:fld>
            <a:endParaRPr lang="ru-RU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34BD5C-27DA-47FC-A00E-301AEC6A2B7D}"/>
              </a:ext>
            </a:extLst>
          </p:cNvPr>
          <p:cNvSpPr/>
          <p:nvPr/>
        </p:nvSpPr>
        <p:spPr>
          <a:xfrm>
            <a:off x="1371093" y="489051"/>
            <a:ext cx="7609135" cy="583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40332D"/>
                </a:solidFill>
                <a:latin typeface="Montserrat Black" panose="00000A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Причины советской индустриализации</a:t>
            </a:r>
            <a:endParaRPr lang="ru-RU" sz="1600" dirty="0">
              <a:solidFill>
                <a:srgbClr val="40332D"/>
              </a:solidFill>
              <a:effectLst/>
              <a:latin typeface="Montserrat Black" panose="00000A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C4CB7E1-3945-4487-B0F0-F7AF9C4CF39D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C3EF98C-A886-4C84-99C4-6AE2ED74FAA9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2BD9BC2-6683-41C8-B1A7-D9E44F5C1486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A35D8-BBE5-477D-A5F4-385BFD4AC13B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Конференц-зал">
            <a:extLst>
              <a:ext uri="{FF2B5EF4-FFF2-40B4-BE49-F238E27FC236}">
                <a16:creationId xmlns:a16="http://schemas.microsoft.com/office/drawing/2014/main" id="{D33DF790-E175-4941-AFB5-C6CA62001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02" y="1745219"/>
            <a:ext cx="1378125" cy="1378125"/>
          </a:xfrm>
          <a:prstGeom prst="rect">
            <a:avLst/>
          </a:prstGeom>
        </p:spPr>
      </p:pic>
      <p:pic>
        <p:nvPicPr>
          <p:cNvPr id="11" name="Рисунок 10" descr="Огонь">
            <a:extLst>
              <a:ext uri="{FF2B5EF4-FFF2-40B4-BE49-F238E27FC236}">
                <a16:creationId xmlns:a16="http://schemas.microsoft.com/office/drawing/2014/main" id="{E4E22E5D-7E89-4A17-93C4-AC1199DB6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5784" y="1978909"/>
            <a:ext cx="914400" cy="914400"/>
          </a:xfrm>
          <a:prstGeom prst="rect">
            <a:avLst/>
          </a:prstGeom>
        </p:spPr>
      </p:pic>
      <p:pic>
        <p:nvPicPr>
          <p:cNvPr id="13" name="Рисунок 12" descr="Шахтерские инструменты">
            <a:extLst>
              <a:ext uri="{FF2B5EF4-FFF2-40B4-BE49-F238E27FC236}">
                <a16:creationId xmlns:a16="http://schemas.microsoft.com/office/drawing/2014/main" id="{A9B07DD7-2629-4356-8C3F-37E3B4101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2720" y="1978909"/>
            <a:ext cx="914400" cy="914400"/>
          </a:xfrm>
          <a:prstGeom prst="rect">
            <a:avLst/>
          </a:prstGeom>
        </p:spPr>
      </p:pic>
      <p:pic>
        <p:nvPicPr>
          <p:cNvPr id="15" name="Рисунок 14" descr="Смущенный человек">
            <a:extLst>
              <a:ext uri="{FF2B5EF4-FFF2-40B4-BE49-F238E27FC236}">
                <a16:creationId xmlns:a16="http://schemas.microsoft.com/office/drawing/2014/main" id="{910FB0B9-EC56-440E-8BE7-133D038C78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1753" y="1978909"/>
            <a:ext cx="914400" cy="9144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68763DD-FD72-4379-A810-6D2A5BF2EF59}"/>
              </a:ext>
            </a:extLst>
          </p:cNvPr>
          <p:cNvSpPr/>
          <p:nvPr/>
        </p:nvSpPr>
        <p:spPr>
          <a:xfrm>
            <a:off x="3005226" y="3089799"/>
            <a:ext cx="2170435" cy="3030434"/>
          </a:xfrm>
          <a:prstGeom prst="rect">
            <a:avLst/>
          </a:prstGeom>
          <a:noFill/>
          <a:ln w="38100"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9187EAB-5DD7-4ADF-B6B6-88730566038C}"/>
              </a:ext>
            </a:extLst>
          </p:cNvPr>
          <p:cNvSpPr/>
          <p:nvPr/>
        </p:nvSpPr>
        <p:spPr>
          <a:xfrm>
            <a:off x="5374702" y="3095497"/>
            <a:ext cx="2170435" cy="3030434"/>
          </a:xfrm>
          <a:prstGeom prst="rect">
            <a:avLst/>
          </a:prstGeom>
          <a:noFill/>
          <a:ln w="38100"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2940361-584E-4806-B9E1-9EFCA63D0362}"/>
              </a:ext>
            </a:extLst>
          </p:cNvPr>
          <p:cNvSpPr/>
          <p:nvPr/>
        </p:nvSpPr>
        <p:spPr>
          <a:xfrm>
            <a:off x="7742310" y="3089799"/>
            <a:ext cx="2170435" cy="3030434"/>
          </a:xfrm>
          <a:prstGeom prst="rect">
            <a:avLst/>
          </a:prstGeom>
          <a:noFill/>
          <a:ln w="38100"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5506B38-DAB5-44D9-AF5F-19B96B7190EA}"/>
              </a:ext>
            </a:extLst>
          </p:cNvPr>
          <p:cNvSpPr/>
          <p:nvPr/>
        </p:nvSpPr>
        <p:spPr>
          <a:xfrm>
            <a:off x="628446" y="3089799"/>
            <a:ext cx="2170435" cy="3030434"/>
          </a:xfrm>
          <a:prstGeom prst="rect">
            <a:avLst/>
          </a:prstGeom>
          <a:noFill/>
          <a:ln w="38100"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3A1A04-F095-4057-B52A-A5521E7530F2}"/>
              </a:ext>
            </a:extLst>
          </p:cNvPr>
          <p:cNvSpPr/>
          <p:nvPr/>
        </p:nvSpPr>
        <p:spPr>
          <a:xfrm>
            <a:off x="769806" y="3416531"/>
            <a:ext cx="2127661" cy="1994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Политические причины. СССР находился в достаточно строгой международной изоляции. </a:t>
            </a:r>
            <a:endParaRPr lang="ru-RU" sz="1100" dirty="0">
              <a:solidFill>
                <a:srgbClr val="40332D"/>
              </a:solidFill>
              <a:effectLst/>
              <a:latin typeface="Montserrat Light" panose="000004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8DFDD12-4671-4A39-9541-DFF4C748FD9D}"/>
              </a:ext>
            </a:extLst>
          </p:cNvPr>
          <p:cNvSpPr/>
          <p:nvPr/>
        </p:nvSpPr>
        <p:spPr>
          <a:xfrm>
            <a:off x="3124215" y="3373909"/>
            <a:ext cx="21592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Военно-политические. </a:t>
            </a:r>
            <a:r>
              <a:rPr lang="ru-RU" sz="1400" dirty="0">
                <a:solidFill>
                  <a:srgbClr val="40332D"/>
                </a:solidFill>
                <a:latin typeface="Montserrat Light" panose="00000400000000000000" pitchFamily="2" charset="-52"/>
              </a:rPr>
              <a:t>Развитые государства действительно относились к Советам крайне враждебно и не скрывали планов их силового уничтожения. 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462D521-3754-4938-88F7-67D15004CA2D}"/>
              </a:ext>
            </a:extLst>
          </p:cNvPr>
          <p:cNvSpPr/>
          <p:nvPr/>
        </p:nvSpPr>
        <p:spPr>
          <a:xfrm>
            <a:off x="5464116" y="3752263"/>
            <a:ext cx="19718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Экономические. </a:t>
            </a: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Необходимо было создавать собственное производство. 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1F4A8F9-75E2-45A7-9DE4-581640E9C2A9}"/>
              </a:ext>
            </a:extLst>
          </p:cNvPr>
          <p:cNvSpPr/>
          <p:nvPr/>
        </p:nvSpPr>
        <p:spPr>
          <a:xfrm>
            <a:off x="7971287" y="3509592"/>
            <a:ext cx="19414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Социальные. Отставание в промышленном развитии не позволяло повышать жизненный уровень населения </a:t>
            </a:r>
            <a:endParaRPr lang="ru-RU" sz="14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1696645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FA9D33F-4052-46D6-9408-69105F4A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0534" y="1343906"/>
            <a:ext cx="5219659" cy="3933645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40332D"/>
                </a:solidFill>
                <a:latin typeface="Montserrat Light" panose="00000400000000000000" pitchFamily="2" charset="-52"/>
              </a:rPr>
              <a:t>Задачи индустриализации в СССР соответствовали ее причинам. </a:t>
            </a: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</a:rPr>
              <a:t>Стране был необходим экономический прогресс, причем в крайне сжатые сроки. Индустриализация была призвана обеспечить мощную оборону путем создания современных военных производств; преодоление технического отставания; обеспечение технической и экономической независимости, обеспечение потребностей страны собственным производством; рост уровня жизни, благосостояния населения.</a:t>
            </a:r>
          </a:p>
          <a:p>
            <a:endParaRPr lang="ru-RU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85A4DC-2EB6-401C-ADB4-3451D32D84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15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392589A-9FD0-4A0A-A3EF-C77E22DF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68" y="695458"/>
            <a:ext cx="9131100" cy="432000"/>
          </a:xfrm>
        </p:spPr>
        <p:txBody>
          <a:bodyPr/>
          <a:lstStyle/>
          <a:p>
            <a:r>
              <a:rPr lang="ru-RU" dirty="0">
                <a:solidFill>
                  <a:srgbClr val="40332D"/>
                </a:solidFill>
                <a:latin typeface="Montserrat Black" panose="00000A00000000000000" pitchFamily="2" charset="-52"/>
              </a:rPr>
              <a:t>Задачи индустриализации</a:t>
            </a:r>
            <a:br>
              <a:rPr lang="ru-RU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endParaRPr lang="ru-RU" dirty="0">
              <a:solidFill>
                <a:srgbClr val="40332D"/>
              </a:solidFill>
              <a:latin typeface="Montserrat Black" panose="00000A00000000000000" pitchFamily="2" charset="-52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9901271-CC41-462D-A64B-63BC59706D56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37B5AC3-18D6-4012-B678-4C1A1423605F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59D0155-9157-4407-92DE-B41CBC5C79C1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366E31-580A-44F7-9950-032E8FF24DA7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Индустриализация и перевооружение СССР на фоне международных отношений -  Олег Айрапетов - ИА REGNUM">
            <a:extLst>
              <a:ext uri="{FF2B5EF4-FFF2-40B4-BE49-F238E27FC236}">
                <a16:creationId xmlns:a16="http://schemas.microsoft.com/office/drawing/2014/main" id="{C13E926F-1DA8-4543-9CFF-664567A5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93" y="1335669"/>
            <a:ext cx="2549584" cy="393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9568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110412-6EFC-42C0-BDCE-C4641A65FA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16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08FF3FE-164B-4C85-B7AF-2738CB40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40332D"/>
                </a:solidFill>
                <a:latin typeface="Montserrat Black" panose="00000A00000000000000" pitchFamily="2" charset="-52"/>
              </a:rPr>
              <a:t>Итоги индустриализации</a:t>
            </a:r>
          </a:p>
        </p:txBody>
      </p:sp>
      <p:pic>
        <p:nvPicPr>
          <p:cNvPr id="2050" name="Picture 2" descr="Хитрый план, который сработал. К годовщине первой пятилетки | Читать статьи  по истории РФ для школьников и студентов">
            <a:extLst>
              <a:ext uri="{FF2B5EF4-FFF2-40B4-BE49-F238E27FC236}">
                <a16:creationId xmlns:a16="http://schemas.microsoft.com/office/drawing/2014/main" id="{EEB1DE70-B6F0-4365-8957-5EF7BC9A2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5" y="958991"/>
            <a:ext cx="6889633" cy="46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8970466-6FE2-4DB6-B0B3-584F8BF488E6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1361E4C-AC63-43B8-9103-8EDAD174CF29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2F0D30F-D252-4A84-8396-D035E5362FBB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770DF8B-6AB4-48F9-A6DC-D2B25B2F56E6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A27EE4A-4A9E-448F-83BE-369B2AF37701}"/>
              </a:ext>
            </a:extLst>
          </p:cNvPr>
          <p:cNvSpPr/>
          <p:nvPr/>
        </p:nvSpPr>
        <p:spPr>
          <a:xfrm>
            <a:off x="5444458" y="1442907"/>
            <a:ext cx="6389076" cy="505856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Доля промышленности в валовом объеме производства достигла 70%</a:t>
            </a:r>
            <a:r>
              <a:rPr lang="en-US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Практически с нуля были созданы такие отрасли, как авиастроение, автомобильная промышленность, сельскохозяйственное машиностроение, каучуковая и химическая промышленность. 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С нуля были построены такие гиганты, как Днепрогэс, металлургические комбинаты в Магнитогорске, Норильске, Новокузнецке, Челябинске, тракторные заводы в Сталинграде и Харькове, Уралмаш, Уралвагонзавод, автомобильные заводы ГАЗ и ЗИС</a:t>
            </a:r>
            <a:r>
              <a:rPr lang="en-US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Активно велась разведка месторождений полезных ископаемых</a:t>
            </a:r>
            <a:r>
              <a:rPr lang="en-US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Число высших учебных заведений увеличилось в 4 раза</a:t>
            </a:r>
            <a:r>
              <a:rPr lang="en-US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Безработица была полностью ликвидирована</a:t>
            </a:r>
            <a:r>
              <a:rPr lang="en-US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  <a:endParaRPr lang="ru-RU" sz="16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Развивалось жилищное строительство</a:t>
            </a:r>
            <a:r>
              <a:rPr lang="en-US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Стала менее жестокой экономическая и политическая изоляция СССР</a:t>
            </a:r>
            <a:r>
              <a:rPr lang="en-US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.</a:t>
            </a: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</a:rPr>
              <a:t> </a:t>
            </a:r>
            <a:endParaRPr lang="ru-RU" sz="11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2517740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Цитаты советских словарей: ПАТРИОТИЗМ | Пикабу">
            <a:extLst>
              <a:ext uri="{FF2B5EF4-FFF2-40B4-BE49-F238E27FC236}">
                <a16:creationId xmlns:a16="http://schemas.microsoft.com/office/drawing/2014/main" id="{F0B85563-804F-41A7-89A6-478896AF6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2"/>
          <a:stretch/>
        </p:blipFill>
        <p:spPr bwMode="auto">
          <a:xfrm>
            <a:off x="501884" y="407322"/>
            <a:ext cx="5779185" cy="58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DF6560-917F-40FA-8AC0-748D98148AC5}"/>
              </a:ext>
            </a:extLst>
          </p:cNvPr>
          <p:cNvSpPr/>
          <p:nvPr/>
        </p:nvSpPr>
        <p:spPr>
          <a:xfrm>
            <a:off x="6281064" y="407323"/>
            <a:ext cx="5523010" cy="5808365"/>
          </a:xfrm>
          <a:prstGeom prst="rect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FB63542-EA92-4B2D-AC65-D20B2F2FBA1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17</a:t>
            </a:fld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65A44B-167D-4208-A7D3-87A2B5433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2834640"/>
            <a:ext cx="5053936" cy="2851265"/>
          </a:xfrm>
        </p:spPr>
        <p:txBody>
          <a:bodyPr/>
          <a:lstStyle/>
          <a:p>
            <a:r>
              <a:rPr lang="ru-RU" sz="2200" i="0" dirty="0">
                <a:solidFill>
                  <a:srgbClr val="40332D"/>
                </a:solidFill>
                <a:latin typeface="Montserrat Light" panose="00000400000000000000" pitchFamily="2" charset="-52"/>
              </a:rPr>
              <a:t>Советский патриотизм ― термин, обозначающий социалистический патриотизм, привязанность советского народа к СССР как к своей родине.</a:t>
            </a:r>
            <a:endParaRPr lang="ru-RU" sz="22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1614550-919B-4F4B-A088-E3EF629C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567348"/>
            <a:ext cx="5053936" cy="2513468"/>
          </a:xfrm>
        </p:spPr>
        <p:txBody>
          <a:bodyPr/>
          <a:lstStyle/>
          <a:p>
            <a:pPr algn="ctr"/>
            <a:r>
              <a:rPr lang="ru-RU" sz="2800" dirty="0">
                <a:latin typeface="Montserrat Black" panose="00000A00000000000000" pitchFamily="2" charset="-52"/>
              </a:rPr>
              <a:t>Патриотический поворот в идеологии советской власти и его выражение в Великой Отечественной войне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2B37AB-E5AE-43BB-B86B-BEB5B660D7D7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4A68283-1612-4F7F-BBD6-64DE6330C444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303E966-EF84-4FC0-9637-1F6F8DC3081D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BC0EB88-01BA-4875-9988-42D3524E4CB2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3525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781FBA-6705-483D-9D97-5ACA315C0F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18</a:t>
            </a:fld>
            <a:endParaRPr lang="ru-RU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CF0097-3CEB-43D1-BEB3-55C26E35D2B5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0F9CBC-C371-4D64-BBFD-71527995F325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60D278-8C1A-4358-9ACD-434DDDACA387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F0F75EA-029E-457F-948B-22D252CA8572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Плакаты 1941 года">
            <a:extLst>
              <a:ext uri="{FF2B5EF4-FFF2-40B4-BE49-F238E27FC236}">
                <a16:creationId xmlns:a16="http://schemas.microsoft.com/office/drawing/2014/main" id="{241C8B36-58A6-4B50-8B06-15711788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2" y="369115"/>
            <a:ext cx="3458413" cy="59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56C25D-5F11-431E-BB42-8CEA419E14D2}"/>
              </a:ext>
            </a:extLst>
          </p:cNvPr>
          <p:cNvSpPr/>
          <p:nvPr/>
        </p:nvSpPr>
        <p:spPr>
          <a:xfrm>
            <a:off x="4809688" y="836658"/>
            <a:ext cx="4669872" cy="5031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Times New Roman" panose="02020603050405020304" pitchFamily="18" charset="0"/>
              </a:rPr>
              <a:t>Обращение к священному долгу перед Родиной, ссылки на героическое прошлое русского народа заняли видное место в официальной агитации и пропаганде. Особое внимание в этой работе уделялось разъяснению замечательных боевых традиций российских народов, пропаганде образов прославленных военных деятелей, полководцев и флотоводцев.</a:t>
            </a:r>
            <a:endParaRPr lang="ru-RU" sz="1600" dirty="0">
              <a:solidFill>
                <a:srgbClr val="40332D"/>
              </a:solidFill>
              <a:effectLst/>
              <a:latin typeface="Montserrat Light" panose="00000400000000000000" pitchFamily="2" charset="-52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D8AB56-8122-4355-A730-2E0156E66BAC}"/>
              </a:ext>
            </a:extLst>
          </p:cNvPr>
          <p:cNvSpPr/>
          <p:nvPr/>
        </p:nvSpPr>
        <p:spPr>
          <a:xfrm>
            <a:off x="937412" y="369115"/>
            <a:ext cx="3458404" cy="5966591"/>
          </a:xfrm>
          <a:prstGeom prst="rect">
            <a:avLst/>
          </a:prstGeom>
          <a:noFill/>
          <a:ln w="38100"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4584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A79535B-9CF2-41D6-AA6A-EC16ED23AC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19</a:t>
            </a:fld>
            <a:endParaRPr lang="ru-RU" noProof="0"/>
          </a:p>
        </p:txBody>
      </p:sp>
      <p:pic>
        <p:nvPicPr>
          <p:cNvPr id="3074" name="Picture 2" descr="Город трудовой доблести / Новостной портал Ульяновска / 73online.ru">
            <a:extLst>
              <a:ext uri="{FF2B5EF4-FFF2-40B4-BE49-F238E27FC236}">
                <a16:creationId xmlns:a16="http://schemas.microsoft.com/office/drawing/2014/main" id="{B1987D79-4836-45BE-8FE7-CF63C478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0"/>
            <a:ext cx="4943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4ECDBA9-8B63-4CD9-9469-C3D6832845C8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5775BC-DC31-46F5-AE21-AB35D95E0438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961408E-97A1-4075-A4C7-5D1B63802E06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40E724C-B5C4-4C60-82D5-ED7EE9F80658}"/>
              </a:ext>
            </a:extLst>
          </p:cNvPr>
          <p:cNvSpPr/>
          <p:nvPr/>
        </p:nvSpPr>
        <p:spPr>
          <a:xfrm>
            <a:off x="1090788" y="1856008"/>
            <a:ext cx="49434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Высокий патриотизм и озабоченность судьбой Родины с первого дня войны были присущи миллионам советских граждан — тружеников тыла. Проявлением высокого их сознания стала активность в ходе военной мобилизации.</a:t>
            </a:r>
            <a:endParaRPr lang="ru-RU" sz="24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4FAA39-39E1-42A3-8153-1A68EF93E138}"/>
              </a:ext>
            </a:extLst>
          </p:cNvPr>
          <p:cNvSpPr/>
          <p:nvPr/>
        </p:nvSpPr>
        <p:spPr>
          <a:xfrm>
            <a:off x="973342" y="1585672"/>
            <a:ext cx="4943472" cy="3900876"/>
          </a:xfrm>
          <a:prstGeom prst="rect">
            <a:avLst/>
          </a:prstGeom>
          <a:noFill/>
          <a:ln w="38100"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736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Агитационный плакат времен НЭПа - ИА REGNUM">
            <a:extLst>
              <a:ext uri="{FF2B5EF4-FFF2-40B4-BE49-F238E27FC236}">
                <a16:creationId xmlns:a16="http://schemas.microsoft.com/office/drawing/2014/main" id="{3455575E-1C47-4E71-9AFA-9F1800668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963" r="1128" b="963"/>
          <a:stretch/>
        </p:blipFill>
        <p:spPr bwMode="auto">
          <a:xfrm>
            <a:off x="370110" y="390699"/>
            <a:ext cx="7673035" cy="577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DA20E3-4A7F-4DA6-A065-2C6983FB98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8A01268-5BD7-43DB-85A0-BEE27695CB89}"/>
              </a:ext>
            </a:extLst>
          </p:cNvPr>
          <p:cNvSpPr/>
          <p:nvPr/>
        </p:nvSpPr>
        <p:spPr>
          <a:xfrm>
            <a:off x="6309360" y="407324"/>
            <a:ext cx="5494713" cy="5769032"/>
          </a:xfrm>
          <a:prstGeom prst="rect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373B878-0687-4444-8D40-D6B0A73E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143" y="843674"/>
            <a:ext cx="5193145" cy="2513468"/>
          </a:xfrm>
        </p:spPr>
        <p:txBody>
          <a:bodyPr/>
          <a:lstStyle/>
          <a:p>
            <a:pPr algn="ctr"/>
            <a:r>
              <a:rPr lang="ru-RU" sz="4000" dirty="0">
                <a:latin typeface="Montserrat Black" panose="00000A00000000000000" pitchFamily="2" charset="-52"/>
              </a:rPr>
              <a:t>Новая экономическая политика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04FDDD-F531-45EF-9464-34895092D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059083"/>
            <a:ext cx="5053936" cy="2784763"/>
          </a:xfrm>
        </p:spPr>
        <p:txBody>
          <a:bodyPr/>
          <a:lstStyle/>
          <a:p>
            <a:r>
              <a:rPr lang="ru-RU" i="0" dirty="0">
                <a:solidFill>
                  <a:srgbClr val="40332D"/>
                </a:solidFill>
                <a:latin typeface="Montserrat Light" panose="00000400000000000000" pitchFamily="2" charset="-52"/>
              </a:rPr>
              <a:t>Новая экономическая политика — экономическая политика, проводившаяся в 1920-е годы в Советской России и СССР. Принята 14 марта 1921 года X съездом РКП, сменив политику «военного коммунизма», проводившуюся в ходе Гражданской войны и интервенции, которые привели Советскую Россию к экономическому упадку.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131B7D9-FE2F-4A32-B6E1-A7EC2F8D249E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74F57EC-43A4-47B9-A608-1FD5C24914F0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10000211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4870AD6-912F-4DB0-A585-2DD8E6CD4B1C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10000211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07D1D7C-698E-4580-83BB-15617017C21B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348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B1E280A-33BD-4259-ABE0-E9B8757D93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20</a:t>
            </a:fld>
            <a:endParaRPr lang="ru-RU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35081A-BEDB-4E61-AB30-2F158464EC6E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0EC70BB-395B-49D6-BE30-F880BEB70E8A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58AC7D5-3B20-42F5-A8E6-3425B02F4856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FFEFB1A-E4EE-411C-9D16-4D2BE3F97310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Вступайте в ряды Народного Ополчения! | Президентская библиотека имени Б.Н.  Ельцина">
            <a:extLst>
              <a:ext uri="{FF2B5EF4-FFF2-40B4-BE49-F238E27FC236}">
                <a16:creationId xmlns:a16="http://schemas.microsoft.com/office/drawing/2014/main" id="{2C3D19E3-FC6F-414A-BEE6-AF114386C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45" y="1249293"/>
            <a:ext cx="3189652" cy="433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28E7D1-E52E-4716-97BB-8AC469263CA8}"/>
              </a:ext>
            </a:extLst>
          </p:cNvPr>
          <p:cNvSpPr/>
          <p:nvPr/>
        </p:nvSpPr>
        <p:spPr>
          <a:xfrm>
            <a:off x="254467" y="693028"/>
            <a:ext cx="3629636" cy="5447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Times New Roman" panose="02020603050405020304" pitchFamily="18" charset="0"/>
              </a:rPr>
              <a:t>Готовность народа защищать Родину проявилась и в формировании народного ополчения. Летом и осенью 1941 г. было создано 60 дивизий, 200 отдельных полков и много подразделений, общая численность которых составляла около 2 млн человек. Массовым стало партизанское движение.</a:t>
            </a:r>
            <a:endParaRPr lang="ru-RU" sz="1600" dirty="0">
              <a:solidFill>
                <a:srgbClr val="40332D"/>
              </a:solidFill>
              <a:effectLst/>
              <a:latin typeface="Montserrat Light" panose="00000400000000000000" pitchFamily="2" charset="-52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AF5AB61-7B54-40AB-B8BB-ED979CF77074}"/>
              </a:ext>
            </a:extLst>
          </p:cNvPr>
          <p:cNvSpPr/>
          <p:nvPr/>
        </p:nvSpPr>
        <p:spPr>
          <a:xfrm>
            <a:off x="7214532" y="609469"/>
            <a:ext cx="2634140" cy="559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Готовность пойти на фронт выразили многие из отбывавших наказание в местах лишения свободы. 12 июля 1941 г. Президиум Верховного Совета СССР принял указ «Об освобождении от наказания осужденных по некоторым категориям преступлений». </a:t>
            </a:r>
            <a:endParaRPr lang="ru-RU" sz="16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170584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62D89B-9FC5-4EDA-92B8-55385E1236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21</a:t>
            </a:fld>
            <a:endParaRPr lang="ru-RU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DF6300-8962-430B-BC48-860949094145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8033F41-3096-4934-A547-7343709C33C3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0CCECB2-BC54-41E9-B1B7-8DBDB381CADB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443383F-68CF-41DD-BB7C-03DE73D700C4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Плакат «Все для фронта! Все для Победы!». Подробное описание экспоната,  аудиогид, интересные факты. Официальный сайт Artefact">
            <a:extLst>
              <a:ext uri="{FF2B5EF4-FFF2-40B4-BE49-F238E27FC236}">
                <a16:creationId xmlns:a16="http://schemas.microsoft.com/office/drawing/2014/main" id="{FAE5B754-7141-4F16-AF2C-9447397AB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9" y="888077"/>
            <a:ext cx="3448530" cy="50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290097-0D25-45A2-90E1-2E36F1DF2BC9}"/>
              </a:ext>
            </a:extLst>
          </p:cNvPr>
          <p:cNvSpPr/>
          <p:nvPr/>
        </p:nvSpPr>
        <p:spPr>
          <a:xfrm>
            <a:off x="620785" y="892233"/>
            <a:ext cx="3464639" cy="5080726"/>
          </a:xfrm>
          <a:prstGeom prst="rect">
            <a:avLst/>
          </a:prstGeom>
          <a:noFill/>
          <a:ln w="57150"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2D7C93C-6493-41AB-A478-A335C6875E80}"/>
              </a:ext>
            </a:extLst>
          </p:cNvPr>
          <p:cNvSpPr/>
          <p:nvPr/>
        </p:nvSpPr>
        <p:spPr>
          <a:xfrm>
            <a:off x="4991792" y="1859339"/>
            <a:ext cx="44878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Под понятным лозунгом «</a:t>
            </a:r>
            <a:r>
              <a:rPr lang="ru-RU" b="1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Все для фронта, все для победы!</a:t>
            </a: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» трудились миллионы советских граждан в тылу. Патриотический подъем позволил осуществить в кратчайшие сроки</a:t>
            </a:r>
            <a:r>
              <a:rPr lang="en-US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:</a:t>
            </a: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 </a:t>
            </a:r>
            <a:endParaRPr lang="en-US" dirty="0">
              <a:solidFill>
                <a:srgbClr val="40332D"/>
              </a:solidFill>
              <a:latin typeface="Montserrat Light" panose="00000400000000000000" pitchFamily="2" charset="-52"/>
              <a:ea typeface="Calibri" panose="020F0502020204030204" pitchFamily="34" charset="0"/>
            </a:endParaRPr>
          </a:p>
          <a:p>
            <a:endParaRPr lang="en-US" dirty="0">
              <a:solidFill>
                <a:srgbClr val="40332D"/>
              </a:solidFill>
              <a:latin typeface="Montserrat Light" panose="00000400000000000000" pitchFamily="2" charset="-52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небывалую милитаризацию экономики</a:t>
            </a:r>
            <a:r>
              <a:rPr lang="en-US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</a:rPr>
              <a:t>максимально мобилизовать ресурсы государства и силы народа, </a:t>
            </a:r>
            <a:endParaRPr lang="ru-RU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6E1AE86-9B69-4815-A401-F23D3BA21C29}"/>
              </a:ext>
            </a:extLst>
          </p:cNvPr>
          <p:cNvCxnSpPr/>
          <p:nvPr/>
        </p:nvCxnSpPr>
        <p:spPr>
          <a:xfrm>
            <a:off x="5092117" y="1859339"/>
            <a:ext cx="4202885" cy="0"/>
          </a:xfrm>
          <a:prstGeom prst="line">
            <a:avLst/>
          </a:prstGeom>
          <a:ln w="381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475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F23196-0DF3-4940-A824-74AC5E9672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22</a:t>
            </a:fld>
            <a:endParaRPr lang="ru-RU" noProof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0B255C-EDCF-4EA8-A22D-32E157B39A8B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89069F2-A85B-4E01-979C-410EBF02F503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87D4A34-6E25-403E-BE36-D50886F19891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5932564-ED62-4CBF-811B-60F542855CEB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255855-1433-46BC-B353-D45AD3A61D68}"/>
              </a:ext>
            </a:extLst>
          </p:cNvPr>
          <p:cNvSpPr/>
          <p:nvPr/>
        </p:nvSpPr>
        <p:spPr>
          <a:xfrm>
            <a:off x="2125211" y="2277060"/>
            <a:ext cx="6096000" cy="336951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Times New Roman" panose="02020603050405020304" pitchFamily="18" charset="0"/>
              </a:rPr>
              <a:t>Для формирования патриотических чувств, поддержания морального духа у воинов-фронтовиков широко использовались кинофильмы, патриотические песни. Для этого задействовались силы и средства профессиональных творческих коллективов, художественной самодеятельности, наглядной агитации и т.д. </a:t>
            </a:r>
            <a:endParaRPr lang="ru-RU" sz="1600" dirty="0">
              <a:solidFill>
                <a:srgbClr val="40332D"/>
              </a:solidFill>
              <a:effectLst/>
              <a:latin typeface="Montserrat Light" panose="00000400000000000000" pitchFamily="2" charset="-52"/>
              <a:ea typeface="Times New Roman" panose="02020603050405020304" pitchFamily="18" charset="0"/>
            </a:endParaRPr>
          </a:p>
        </p:txBody>
      </p:sp>
      <p:pic>
        <p:nvPicPr>
          <p:cNvPr id="12" name="Рисунок 11" descr="Нотная запись">
            <a:extLst>
              <a:ext uri="{FF2B5EF4-FFF2-40B4-BE49-F238E27FC236}">
                <a16:creationId xmlns:a16="http://schemas.microsoft.com/office/drawing/2014/main" id="{2DA529B6-0B59-4070-9C95-94E2C3553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1144" y="395542"/>
            <a:ext cx="2064177" cy="20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6972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A4CC1C1-C6D9-4430-ACFF-8FAB1AF928EB}"/>
              </a:ext>
            </a:extLst>
          </p:cNvPr>
          <p:cNvSpPr/>
          <p:nvPr/>
        </p:nvSpPr>
        <p:spPr>
          <a:xfrm>
            <a:off x="1960153" y="1541218"/>
            <a:ext cx="8860245" cy="4142576"/>
          </a:xfrm>
          <a:prstGeom prst="roundRect">
            <a:avLst/>
          </a:prstGeom>
          <a:solidFill>
            <a:srgbClr val="40332D">
              <a:alpha val="74000"/>
            </a:srgbClr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>
              <a:lnSpc>
                <a:spcPct val="150000"/>
              </a:lnSpc>
            </a:pPr>
            <a:r>
              <a:rPr lang="ru-RU" dirty="0">
                <a:latin typeface="Montserrat Light" panose="00000400000000000000" pitchFamily="2" charset="-52"/>
              </a:rPr>
              <a:t>Таким образом, многогранная организаторская, идейно-политическая работа, направленная на формирование патриотизма, опиралась на святые интересы народа о безопасности и независимости своего государства. Многое делалось в действующей армии и в стране в целом для того, чтобы пробудить и укрепить это благородное качество, наполнить его современным содержанием, жёсткими требованиями бескомпромиссной войны. Святая любовь к Родине становилась поистине неисчерпаемым источником силы и духа ее защитников.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4C0D787-CC07-435C-BA31-9B95777619D4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12192000" cy="16626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A28357A-2565-45EB-8775-F26C0AC7FDF0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12192000" cy="16625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351DB8B-7760-4E0B-9EA8-CD5E6E2B201B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81A4D9E-D487-432D-8684-0256669D21D6}"/>
              </a:ext>
            </a:extLst>
          </p:cNvPr>
          <p:cNvCxnSpPr/>
          <p:nvPr/>
        </p:nvCxnSpPr>
        <p:spPr>
          <a:xfrm>
            <a:off x="12168910" y="24937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91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8DDAA1-C494-49AA-93BC-20BB5BBA3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DC2E6EF-EDA2-41B4-8029-CC89B9115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07" y="1064467"/>
            <a:ext cx="9198116" cy="432000"/>
          </a:xfrm>
        </p:spPr>
        <p:txBody>
          <a:bodyPr/>
          <a:lstStyle/>
          <a:p>
            <a:r>
              <a:rPr lang="ru-RU" sz="2400" dirty="0">
                <a:solidFill>
                  <a:srgbClr val="40332D"/>
                </a:solidFill>
                <a:latin typeface="Montserrat Black" panose="00000A00000000000000" pitchFamily="2" charset="-52"/>
              </a:rPr>
              <a:t>Цели и содержание новой </a:t>
            </a:r>
            <a:br>
              <a:rPr lang="en-US" sz="24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400" dirty="0">
                <a:solidFill>
                  <a:srgbClr val="40332D"/>
                </a:solidFill>
                <a:latin typeface="Montserrat Black" panose="00000A00000000000000" pitchFamily="2" charset="-52"/>
              </a:rPr>
              <a:t>экономической политики</a:t>
            </a:r>
            <a:br>
              <a:rPr lang="ru-RU" sz="24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endParaRPr lang="ru-RU" sz="2400" dirty="0">
              <a:solidFill>
                <a:srgbClr val="40332D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DD21CF5-53A0-4704-B080-9770F9F80BFD}"/>
              </a:ext>
            </a:extLst>
          </p:cNvPr>
          <p:cNvSpPr/>
          <p:nvPr/>
        </p:nvSpPr>
        <p:spPr>
          <a:xfrm>
            <a:off x="317600" y="1706967"/>
            <a:ext cx="6096000" cy="37850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политическая цель – снятие общественной напряженности и укрепление социальной базы советской власти; </a:t>
            </a:r>
            <a:endParaRPr lang="ru-RU" sz="1400" dirty="0">
              <a:solidFill>
                <a:srgbClr val="40332D"/>
              </a:solidFill>
              <a:latin typeface="Montserrat Light" panose="000004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социальная цель – обеспечение благоприятных условий для построения социалистического общества; </a:t>
            </a:r>
            <a:endParaRPr lang="ru-RU" sz="1400" dirty="0">
              <a:solidFill>
                <a:srgbClr val="40332D"/>
              </a:solidFill>
              <a:latin typeface="Montserrat Light" panose="000004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внешнеполитическая цель – преодоление международной изоляции Советского государства.</a:t>
            </a:r>
            <a:endParaRPr lang="ru-RU" sz="1400" dirty="0">
              <a:solidFill>
                <a:srgbClr val="40332D"/>
              </a:solidFill>
              <a:effectLst/>
              <a:latin typeface="Montserrat Light" panose="000004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D9F97B9-3207-4AC1-ADB2-6907D2E6172F}"/>
              </a:ext>
            </a:extLst>
          </p:cNvPr>
          <p:cNvCxnSpPr/>
          <p:nvPr/>
        </p:nvCxnSpPr>
        <p:spPr>
          <a:xfrm>
            <a:off x="420687" y="1706967"/>
            <a:ext cx="5472114" cy="0"/>
          </a:xfrm>
          <a:prstGeom prst="line">
            <a:avLst/>
          </a:prstGeom>
          <a:ln w="127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E45FD03-E458-447E-B5CE-E14960015772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4032179-27A2-4A39-9F04-67EB183ADA8F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Угрожающий» науке НЭП">
            <a:extLst>
              <a:ext uri="{FF2B5EF4-FFF2-40B4-BE49-F238E27FC236}">
                <a16:creationId xmlns:a16="http://schemas.microsoft.com/office/drawing/2014/main" id="{3F9BF67A-7468-486A-9470-9DB43D67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047" y="-24937"/>
            <a:ext cx="4487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4DE377D-C0E7-497F-8043-2A83117CE740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10000211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6713C12-ACAF-4604-95CF-9F8948ECBF0D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10000211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4471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91539B5-CB3E-4BF8-9E4E-86EC0A3428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</a:t>
            </a:fld>
            <a:endParaRPr lang="ru-RU" noProof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2689626-7D31-42F1-A83E-FD2FF20C15E4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CB52426-53CB-4C3D-872A-31A954C7DE4F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10000211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EE207A4-835F-4CE4-BE6B-5668649F6FE1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10000211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91D7A4-9DD7-40A3-8475-22292733AFE1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8AEF66B6-8454-4F57-8D9E-209A73EE58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648057"/>
              </p:ext>
            </p:extLst>
          </p:nvPr>
        </p:nvGraphicFramePr>
        <p:xfrm>
          <a:off x="466081" y="406410"/>
          <a:ext cx="8942072" cy="626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1316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Вывернутое наизнанку христианство» Советский Союз 70 лет боролся с  религией, но создал новую. В нее верят до сих пор: Общество: Россия:  Lenta.ru">
            <a:extLst>
              <a:ext uri="{FF2B5EF4-FFF2-40B4-BE49-F238E27FC236}">
                <a16:creationId xmlns:a16="http://schemas.microsoft.com/office/drawing/2014/main" id="{DECA8D74-20B8-486E-8BCA-B9167C991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84" y="412989"/>
            <a:ext cx="4322274" cy="57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DA20E3-4A7F-4DA6-A065-2C6983FB98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5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8A01268-5BD7-43DB-85A0-BEE27695CB89}"/>
              </a:ext>
            </a:extLst>
          </p:cNvPr>
          <p:cNvSpPr/>
          <p:nvPr/>
        </p:nvSpPr>
        <p:spPr>
          <a:xfrm>
            <a:off x="6309360" y="407324"/>
            <a:ext cx="5494713" cy="5769032"/>
          </a:xfrm>
          <a:prstGeom prst="rect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373B878-0687-4444-8D40-D6B0A73E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143" y="843674"/>
            <a:ext cx="5193145" cy="2513468"/>
          </a:xfrm>
        </p:spPr>
        <p:txBody>
          <a:bodyPr/>
          <a:lstStyle/>
          <a:p>
            <a:pPr algn="ctr"/>
            <a:r>
              <a:rPr lang="ru-RU" sz="4000" dirty="0">
                <a:latin typeface="Montserrat Black" panose="00000A00000000000000" pitchFamily="2" charset="-52"/>
              </a:rPr>
              <a:t>Антирелигиозная кампания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04FDDD-F531-45EF-9464-34895092D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059083"/>
            <a:ext cx="5053936" cy="2784763"/>
          </a:xfrm>
        </p:spPr>
        <p:txBody>
          <a:bodyPr/>
          <a:lstStyle/>
          <a:p>
            <a:r>
              <a:rPr lang="ru-RU" i="0" dirty="0">
                <a:solidFill>
                  <a:srgbClr val="40332D"/>
                </a:solidFill>
                <a:latin typeface="Montserrat ExtraLight" panose="00000300000000000000" pitchFamily="2" charset="-52"/>
              </a:rPr>
              <a:t>Антирелигиозная кампания - комплекс мероприятий советской власти в 1917 – конце 1930-х гг., направленный на устранение церкви из сфер гражданской и государственной жизни и прекращение деятельности всех конфессий.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131B7D9-FE2F-4A32-B6E1-A7EC2F8D249E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74F57EC-43A4-47B9-A608-1FD5C24914F0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10000211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4870AD6-912F-4DB0-A585-2DD8E6CD4B1C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10000211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07D1D7C-698E-4580-83BB-15617017C21B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2321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3639"/>
            <a:ext cx="9198000" cy="432000"/>
          </a:xfrm>
        </p:spPr>
        <p:txBody>
          <a:bodyPr rtlCol="0"/>
          <a:lstStyle/>
          <a:p>
            <a:r>
              <a:rPr lang="ru-RU" b="0" dirty="0">
                <a:solidFill>
                  <a:srgbClr val="40332D"/>
                </a:solidFill>
                <a:latin typeface="Montserrat Black" panose="00000A00000000000000" pitchFamily="2" charset="-52"/>
              </a:rPr>
              <a:t>Декрет об изъятии церковных ценностей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  <a:solidFill>
            <a:srgbClr val="40332D"/>
          </a:solidFill>
        </p:spPr>
        <p:txBody>
          <a:bodyPr rtlCol="0"/>
          <a:lstStyle/>
          <a:p>
            <a:pPr rtl="0"/>
            <a:r>
              <a:rPr lang="ru-RU" b="0" dirty="0">
                <a:solidFill>
                  <a:srgbClr val="40332D"/>
                </a:solidFill>
                <a:latin typeface="Montserrat Black" panose="00000A00000000000000" pitchFamily="2" charset="-52"/>
              </a:rPr>
              <a:t>.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marL="0" indent="0">
              <a:buNone/>
            </a:pPr>
            <a:r>
              <a:rPr lang="ru-RU" sz="2100" dirty="0">
                <a:solidFill>
                  <a:srgbClr val="40332D"/>
                </a:solidFill>
                <a:latin typeface="Montserrat ExtraLight" panose="00000300000000000000" pitchFamily="2" charset="-52"/>
              </a:rPr>
              <a:t>Декрет ВЦИК от 23 февраля 1922 т. «Об изъятии церковных ценностей» дал толчок масштабной кампании по разграблению хра­мов и монастырей и по уничтожению духовенства, руководство ко­торой осуществлял </a:t>
            </a:r>
            <a:r>
              <a:rPr lang="ru-RU" sz="2100" dirty="0" err="1">
                <a:solidFill>
                  <a:srgbClr val="40332D"/>
                </a:solidFill>
                <a:latin typeface="Montserrat ExtraLight" panose="00000300000000000000" pitchFamily="2" charset="-52"/>
              </a:rPr>
              <a:t>Л.Троцкий</a:t>
            </a:r>
            <a:r>
              <a:rPr lang="ru-RU" sz="2100" dirty="0">
                <a:solidFill>
                  <a:srgbClr val="40332D"/>
                </a:solidFill>
                <a:latin typeface="Montserrat ExtraLight" panose="00000300000000000000" pitchFamily="2" charset="-52"/>
              </a:rPr>
              <a:t>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  <a:solidFill>
            <a:srgbClr val="40332D"/>
          </a:solidFill>
        </p:spPr>
        <p:txBody>
          <a:bodyPr rtlCol="0"/>
          <a:lstStyle/>
          <a:p>
            <a:pPr rtl="0"/>
            <a:r>
              <a:rPr lang="ru-RU" b="0" dirty="0">
                <a:solidFill>
                  <a:srgbClr val="40332D"/>
                </a:solidFill>
                <a:latin typeface="Montserrat Black" panose="00000A00000000000000" pitchFamily="2" charset="-52"/>
              </a:rPr>
              <a:t>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893322"/>
            <a:ext cx="4500000" cy="2520000"/>
          </a:xfrm>
        </p:spPr>
        <p:txBody>
          <a:bodyPr rtlCol="0"/>
          <a:lstStyle/>
          <a:p>
            <a:pPr marL="0" indent="0">
              <a:buNone/>
            </a:pPr>
            <a:r>
              <a:rPr lang="ru-RU" dirty="0">
                <a:solidFill>
                  <a:srgbClr val="40332D"/>
                </a:solidFill>
                <a:latin typeface="Montserrat ExtraLight" panose="00000300000000000000" pitchFamily="2" charset="-52"/>
              </a:rPr>
              <a:t>Ленин и Политбюро ожидали, что изъятие церковных ценно­стей, с одной стороны, обогатит советское государство на несколько сот миллионов золотых рублей, а с другой — нанесет Церкви такой удар, от которого она уже не сможет оправиться. Надежды большевиков на серьезное пополнение казны, несмотря на размах изъятий, не оп­равдались.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068F6DC-D4A2-4868-8906-D99DD2A6624B}"/>
              </a:ext>
            </a:extLst>
          </p:cNvPr>
          <p:cNvSpPr/>
          <p:nvPr/>
        </p:nvSpPr>
        <p:spPr>
          <a:xfrm>
            <a:off x="10133215" y="6267796"/>
            <a:ext cx="1246909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7AC24-7058-45C7-9E8A-ADBF592EE4CA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5DDAEB7-48FB-4900-9341-5DF89492B87C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A569D7B-136D-4CC7-9B5A-CAC48D514443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1CB7DBA-E7EA-4385-BF29-A5D586332545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9029281-486E-4E66-A8C2-B53329B5ACB0}"/>
              </a:ext>
            </a:extLst>
          </p:cNvPr>
          <p:cNvSpPr/>
          <p:nvPr/>
        </p:nvSpPr>
        <p:spPr>
          <a:xfrm>
            <a:off x="10133215" y="898090"/>
            <a:ext cx="1820486" cy="1719216"/>
          </a:xfrm>
          <a:prstGeom prst="ellipse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0332D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1DBAA6E-1FEA-40AE-9A48-F5D4618FAC58}"/>
              </a:ext>
            </a:extLst>
          </p:cNvPr>
          <p:cNvSpPr/>
          <p:nvPr/>
        </p:nvSpPr>
        <p:spPr>
          <a:xfrm>
            <a:off x="10174779" y="4208231"/>
            <a:ext cx="1820486" cy="1719216"/>
          </a:xfrm>
          <a:prstGeom prst="ellipse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0332D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4EC824-A08C-48F6-BAF5-BB7491802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10288734" y="986349"/>
            <a:ext cx="1542697" cy="15426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F742995-1B6C-48EE-B7F4-BC5F41EA9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 bwMode="auto">
          <a:xfrm>
            <a:off x="10347222" y="4328719"/>
            <a:ext cx="1509376" cy="15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258639-0201-48EC-88EF-402AAE7A6074}"/>
              </a:ext>
            </a:extLst>
          </p:cNvPr>
          <p:cNvSpPr/>
          <p:nvPr/>
        </p:nvSpPr>
        <p:spPr>
          <a:xfrm>
            <a:off x="58189" y="58189"/>
            <a:ext cx="9933709" cy="6741622"/>
          </a:xfrm>
          <a:prstGeom prst="rect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latin typeface="Montserrat Black" panose="00000A00000000000000" pitchFamily="2" charset="-52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76DC04-74E9-45BE-B282-87A2ECF241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7</a:t>
            </a:fld>
            <a:endParaRPr lang="ru-RU" noProof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216FCB9-954E-477D-ABC1-790FBBCDD4E4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D54138-5FEE-4352-AA19-42D62403FD43}"/>
              </a:ext>
            </a:extLst>
          </p:cNvPr>
          <p:cNvSpPr/>
          <p:nvPr/>
        </p:nvSpPr>
        <p:spPr>
          <a:xfrm>
            <a:off x="685516" y="481687"/>
            <a:ext cx="774246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В 1928 г. в связи с началом коллективизации </a:t>
            </a:r>
            <a:r>
              <a:rPr lang="ru-RU" sz="1600" dirty="0" err="1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И.Сталин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 трижды в своих выступлениях призвал к борьбе с религией, а в директиве ЦК ВКП(б) указы­валось, что религиозные организации являются единственной легаль­ной контрреволюционной силой.</a:t>
            </a:r>
          </a:p>
          <a:p>
            <a:pPr indent="457200">
              <a:lnSpc>
                <a:spcPct val="150000"/>
              </a:lnSpc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В 1932 г. Союз воинствующих безбожников объявил о начале «безбожной пятилетки», на третьем году которой «должна быть разрушена последняя церковь, а на ее пятом году в стране вообще не будет произноситься слово Бог». </a:t>
            </a:r>
          </a:p>
          <a:p>
            <a:pPr indent="457200">
              <a:lnSpc>
                <a:spcPct val="150000"/>
              </a:lnSpc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После 1934 г. террор охватил и рядовых верующих, особенно чле­нов приходских советов. </a:t>
            </a:r>
          </a:p>
          <a:p>
            <a:pPr indent="457200">
              <a:lnSpc>
                <a:spcPct val="150000"/>
              </a:lnSpc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С 1935 г. перестал функционировать Временный Синод и церковное управление осуществлялось патриаршим местоблюсти­телем с помощью только </a:t>
            </a:r>
            <a:r>
              <a:rPr lang="ru-RU" sz="1600" dirty="0" err="1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местоблюстительской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 канцелярии. </a:t>
            </a:r>
          </a:p>
          <a:p>
            <a:pPr indent="457200">
              <a:lnSpc>
                <a:spcPct val="150000"/>
              </a:lnSpc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Montserrat Light" panose="00000400000000000000" pitchFamily="2" charset="-52"/>
              </a:rPr>
              <a:t>К 1939 г. церковная организация была практически разгромлена. </a:t>
            </a:r>
          </a:p>
          <a:p>
            <a:endParaRPr lang="ru-RU" sz="2800" dirty="0">
              <a:solidFill>
                <a:schemeClr val="bg1"/>
              </a:solidFill>
              <a:latin typeface="Montserrat ExtraLight" panose="00000300000000000000" pitchFamily="2" charset="-52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A6454FF-55B2-4F38-9C1E-017CB9A9CB4A}"/>
              </a:ext>
            </a:extLst>
          </p:cNvPr>
          <p:cNvCxnSpPr/>
          <p:nvPr/>
        </p:nvCxnSpPr>
        <p:spPr>
          <a:xfrm>
            <a:off x="485362" y="390621"/>
            <a:ext cx="0" cy="105571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58034D7-F5F8-4375-9C29-6CD78BE474D8}"/>
              </a:ext>
            </a:extLst>
          </p:cNvPr>
          <p:cNvCxnSpPr/>
          <p:nvPr/>
        </p:nvCxnSpPr>
        <p:spPr>
          <a:xfrm>
            <a:off x="482138" y="399011"/>
            <a:ext cx="12302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53E4EFD-2CCA-4F57-A655-EE36B10D5317}"/>
              </a:ext>
            </a:extLst>
          </p:cNvPr>
          <p:cNvCxnSpPr>
            <a:cxnSpLocks/>
          </p:cNvCxnSpPr>
          <p:nvPr/>
        </p:nvCxnSpPr>
        <p:spPr>
          <a:xfrm rot="16200000">
            <a:off x="7900121" y="5634557"/>
            <a:ext cx="0" cy="105571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B8FF576-78BB-495B-B321-8C000E8DB61E}"/>
              </a:ext>
            </a:extLst>
          </p:cNvPr>
          <p:cNvCxnSpPr>
            <a:cxnSpLocks/>
          </p:cNvCxnSpPr>
          <p:nvPr/>
        </p:nvCxnSpPr>
        <p:spPr>
          <a:xfrm rot="16200000">
            <a:off x="7839339" y="5559504"/>
            <a:ext cx="12302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E8EF15B-0C33-4E55-8DA1-2A386C5DD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6464" y="5325180"/>
            <a:ext cx="4364958" cy="1674470"/>
          </a:xfrm>
        </p:spPr>
        <p:txBody>
          <a:bodyPr vert="horz"/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А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н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т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и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р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е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л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и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г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и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о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з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н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ы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  <a:t>е</a:t>
            </a:r>
            <a:br>
              <a:rPr lang="ru-RU" sz="2800" dirty="0">
                <a:solidFill>
                  <a:srgbClr val="40332D"/>
                </a:solidFill>
                <a:latin typeface="Montserrat Black" panose="00000A00000000000000" pitchFamily="2" charset="-52"/>
              </a:rPr>
            </a:br>
            <a:endParaRPr lang="ru-RU" sz="2800" dirty="0">
              <a:solidFill>
                <a:srgbClr val="40332D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0FDB6-3DBD-4D61-8D02-9314EA3B8790}"/>
              </a:ext>
            </a:extLst>
          </p:cNvPr>
          <p:cNvSpPr txBox="1"/>
          <p:nvPr/>
        </p:nvSpPr>
        <p:spPr>
          <a:xfrm>
            <a:off x="11198211" y="1446338"/>
            <a:ext cx="52770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40332D"/>
                </a:solidFill>
                <a:latin typeface="Montserrat Black" panose="00000A00000000000000" pitchFamily="2" charset="-52"/>
              </a:rPr>
              <a:t>Г</a:t>
            </a:r>
          </a:p>
          <a:p>
            <a:r>
              <a:rPr lang="ru-RU" sz="3200" dirty="0">
                <a:solidFill>
                  <a:srgbClr val="40332D"/>
                </a:solidFill>
                <a:latin typeface="Montserrat Black" panose="00000A00000000000000" pitchFamily="2" charset="-52"/>
              </a:rPr>
              <a:t>О</a:t>
            </a:r>
          </a:p>
          <a:p>
            <a:r>
              <a:rPr lang="ru-RU" sz="3200" dirty="0">
                <a:solidFill>
                  <a:srgbClr val="40332D"/>
                </a:solidFill>
                <a:latin typeface="Montserrat Black" panose="00000A00000000000000" pitchFamily="2" charset="-52"/>
              </a:rPr>
              <a:t>Н</a:t>
            </a:r>
          </a:p>
          <a:p>
            <a:r>
              <a:rPr lang="ru-RU" sz="3200" dirty="0">
                <a:solidFill>
                  <a:srgbClr val="40332D"/>
                </a:solidFill>
                <a:latin typeface="Montserrat Black" panose="00000A00000000000000" pitchFamily="2" charset="-52"/>
              </a:rPr>
              <a:t>Е</a:t>
            </a:r>
          </a:p>
          <a:p>
            <a:r>
              <a:rPr lang="ru-RU" sz="3200" dirty="0">
                <a:solidFill>
                  <a:srgbClr val="40332D"/>
                </a:solidFill>
                <a:latin typeface="Montserrat Black" panose="00000A00000000000000" pitchFamily="2" charset="-52"/>
              </a:rPr>
              <a:t>Н</a:t>
            </a:r>
          </a:p>
          <a:p>
            <a:r>
              <a:rPr lang="ru-RU" sz="3200" dirty="0">
                <a:solidFill>
                  <a:srgbClr val="40332D"/>
                </a:solidFill>
                <a:latin typeface="Montserrat Black" panose="00000A00000000000000" pitchFamily="2" charset="-52"/>
              </a:rPr>
              <a:t>И</a:t>
            </a:r>
          </a:p>
          <a:p>
            <a:r>
              <a:rPr lang="ru-RU" sz="3200" dirty="0">
                <a:solidFill>
                  <a:srgbClr val="40332D"/>
                </a:solidFill>
                <a:latin typeface="Montserrat Black" panose="00000A00000000000000" pitchFamily="2" charset="-52"/>
              </a:rPr>
              <a:t>я</a:t>
            </a:r>
          </a:p>
        </p:txBody>
      </p:sp>
    </p:spTree>
    <p:extLst>
      <p:ext uri="{BB962C8B-B14F-4D97-AF65-F5344CB8AC3E}">
        <p14:creationId xmlns:p14="http://schemas.microsoft.com/office/powerpoint/2010/main" val="165301808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Война с храмами в СССР: краткая летопись. Ч. 2">
            <a:extLst>
              <a:ext uri="{FF2B5EF4-FFF2-40B4-BE49-F238E27FC236}">
                <a16:creationId xmlns:a16="http://schemas.microsoft.com/office/drawing/2014/main" id="{F1C95B37-7FE5-48A9-9183-6CC66B7B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38" y="1784848"/>
            <a:ext cx="5027828" cy="392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бъект 1">
            <a:extLst>
              <a:ext uri="{FF2B5EF4-FFF2-40B4-BE49-F238E27FC236}">
                <a16:creationId xmlns:a16="http://schemas.microsoft.com/office/drawing/2014/main" id="{8E0292FC-1C20-4820-9095-E6D10DF06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6180" y="1775906"/>
            <a:ext cx="5437470" cy="3933645"/>
          </a:xfrm>
        </p:spPr>
        <p:txBody>
          <a:bodyPr/>
          <a:lstStyle/>
          <a:p>
            <a:pPr indent="457200">
              <a:spcBef>
                <a:spcPts val="0"/>
              </a:spcBef>
              <a:buNone/>
            </a:pP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Антирелигиозная пропаганда, запретительное законодательство, репрессии против священнослужителей и верующих за неполных два десятилетия поставили на грань уничтожения духовную основу рос­сийской цивилизации.</a:t>
            </a: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</a:rPr>
              <a:t> </a:t>
            </a:r>
          </a:p>
          <a:p>
            <a:pPr indent="457200">
              <a:spcBef>
                <a:spcPts val="0"/>
              </a:spcBef>
              <a:buNone/>
            </a:pPr>
            <a:r>
              <a:rPr lang="ru-RU" b="1" dirty="0">
                <a:solidFill>
                  <a:srgbClr val="40332D"/>
                </a:solidFill>
                <a:latin typeface="Montserrat Light" panose="00000400000000000000" pitchFamily="2" charset="-52"/>
              </a:rPr>
              <a:t>Атеистическая модель государственно-вероисповедных отношений </a:t>
            </a:r>
            <a:r>
              <a:rPr lang="ru-RU" b="1" dirty="0" err="1">
                <a:solidFill>
                  <a:srgbClr val="40332D"/>
                </a:solidFill>
                <a:latin typeface="Montserrat Light" panose="00000400000000000000" pitchFamily="2" charset="-52"/>
              </a:rPr>
              <a:t>самоупростилась</a:t>
            </a:r>
            <a:r>
              <a:rPr lang="ru-RU" b="1" dirty="0">
                <a:solidFill>
                  <a:srgbClr val="40332D"/>
                </a:solidFill>
                <a:latin typeface="Montserrat Light" panose="00000400000000000000" pitchFamily="2" charset="-52"/>
              </a:rPr>
              <a:t> до форм тотального террора и запугивания верующих</a:t>
            </a:r>
            <a:r>
              <a:rPr lang="ru-RU" dirty="0">
                <a:solidFill>
                  <a:srgbClr val="40332D"/>
                </a:solidFill>
                <a:latin typeface="Montserrat Light" panose="00000400000000000000" pitchFamily="2" charset="-52"/>
              </a:rPr>
              <a:t>, полного исключения религиозно-духовной составляющей из всех сфер жизни общества.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F9888E-6221-42B0-B835-10703E62C87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8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CD5636-CB66-4B77-B173-E7004B77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98" y="756197"/>
            <a:ext cx="9131100" cy="432000"/>
          </a:xfrm>
        </p:spPr>
        <p:txBody>
          <a:bodyPr/>
          <a:lstStyle/>
          <a:p>
            <a:r>
              <a:rPr lang="ru-RU" b="0" dirty="0">
                <a:solidFill>
                  <a:srgbClr val="40332D"/>
                </a:solidFill>
                <a:latin typeface="Montserrat Black" panose="00000A00000000000000" pitchFamily="2" charset="-52"/>
              </a:rPr>
              <a:t>Итоги антирелигиозной кампании</a:t>
            </a:r>
            <a:br>
              <a:rPr lang="ru-RU" dirty="0"/>
            </a:b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F3DCBC-937A-4F35-8DFA-D9CD907FC500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0BBE17E-2E21-4EB1-B64E-06B2ADF229B4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31F5115-5F49-4EC8-B306-2E2AE76D7C72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1CC65DD-904C-4552-B2A5-4F8B2E8CA78B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569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КОЛЛЕКТИВИЗАЦИЯ • Большая российская энциклопедия - электронная версия">
            <a:extLst>
              <a:ext uri="{FF2B5EF4-FFF2-40B4-BE49-F238E27FC236}">
                <a16:creationId xmlns:a16="http://schemas.microsoft.com/office/drawing/2014/main" id="{2D9C9AA3-B1F7-4643-AB65-7B55E998A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395" y="407322"/>
            <a:ext cx="4334756" cy="580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257543-E1FC-4AC1-9772-473AEA27C050}"/>
              </a:ext>
            </a:extLst>
          </p:cNvPr>
          <p:cNvSpPr/>
          <p:nvPr/>
        </p:nvSpPr>
        <p:spPr>
          <a:xfrm>
            <a:off x="6281060" y="407323"/>
            <a:ext cx="5523014" cy="5808365"/>
          </a:xfrm>
          <a:prstGeom prst="rect">
            <a:avLst/>
          </a:prstGeom>
          <a:solidFill>
            <a:srgbClr val="40332D"/>
          </a:solidFill>
          <a:ln>
            <a:solidFill>
              <a:srgbClr val="40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5E3A32-5D99-4B1C-AA3A-802E4BB3CE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9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95A108-85E5-4E6D-978C-C576F8F7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748" y="498764"/>
            <a:ext cx="5053936" cy="2513468"/>
          </a:xfrm>
        </p:spPr>
        <p:txBody>
          <a:bodyPr/>
          <a:lstStyle/>
          <a:p>
            <a:pPr algn="ctr"/>
            <a:r>
              <a:rPr lang="ru-RU" sz="4000" dirty="0">
                <a:latin typeface="Montserrat Black" panose="00000A00000000000000" pitchFamily="2" charset="-52"/>
              </a:rPr>
              <a:t>Коллективизация и её последствия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BBCFB2-4E4C-4AE9-8420-473FA17F5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9748" y="2743200"/>
            <a:ext cx="5053936" cy="2942705"/>
          </a:xfrm>
        </p:spPr>
        <p:txBody>
          <a:bodyPr/>
          <a:lstStyle/>
          <a:p>
            <a:r>
              <a:rPr lang="ru-RU" sz="2000" i="0" dirty="0">
                <a:solidFill>
                  <a:srgbClr val="40332D"/>
                </a:solidFill>
                <a:latin typeface="Montserrat Light" panose="00000400000000000000" pitchFamily="2" charset="-52"/>
              </a:rPr>
              <a:t>Коллективизация — политика объединения единоличных крестьянских хозяйств в коллективные, проводившаяся в СССР в период с 1928 по 1937 год. </a:t>
            </a:r>
            <a:endParaRPr lang="ru-RU" sz="2000" dirty="0">
              <a:solidFill>
                <a:srgbClr val="40332D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F466DCB-C8A9-4C8B-BC98-86C73CD3AD73}"/>
              </a:ext>
            </a:extLst>
          </p:cNvPr>
          <p:cNvSpPr/>
          <p:nvPr/>
        </p:nvSpPr>
        <p:spPr>
          <a:xfrm>
            <a:off x="10133215" y="6267796"/>
            <a:ext cx="2058785" cy="489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E6F14E1-8324-42B7-B1DF-648AC9F949F7}"/>
              </a:ext>
            </a:extLst>
          </p:cNvPr>
          <p:cNvCxnSpPr>
            <a:cxnSpLocks/>
          </p:cNvCxnSpPr>
          <p:nvPr/>
        </p:nvCxnSpPr>
        <p:spPr>
          <a:xfrm>
            <a:off x="0" y="68164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BFE5037-CB70-49BD-994E-404237772C5D}"/>
              </a:ext>
            </a:extLst>
          </p:cNvPr>
          <p:cNvCxnSpPr>
            <a:cxnSpLocks/>
          </p:cNvCxnSpPr>
          <p:nvPr/>
        </p:nvCxnSpPr>
        <p:spPr>
          <a:xfrm>
            <a:off x="0" y="24937"/>
            <a:ext cx="9983585" cy="0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5F544CF-336B-4AE7-9DF2-7FF2E66D4DB1}"/>
              </a:ext>
            </a:extLst>
          </p:cNvPr>
          <p:cNvCxnSpPr/>
          <p:nvPr/>
        </p:nvCxnSpPr>
        <p:spPr>
          <a:xfrm>
            <a:off x="33250" y="0"/>
            <a:ext cx="0" cy="6833063"/>
          </a:xfrm>
          <a:prstGeom prst="line">
            <a:avLst/>
          </a:prstGeom>
          <a:ln w="76200">
            <a:solidFill>
              <a:srgbClr val="4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7285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672_TF67328976" id="{7A1FA9F3-3353-44CA-A91E-AD8A2642C02E}" vid="{F8C632DE-2BB8-46AF-A8FF-94D1F93D6D3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tf67328976_win32</Template>
  <TotalTime>654</TotalTime>
  <Words>1313</Words>
  <Application>Microsoft Office PowerPoint</Application>
  <PresentationFormat>Широкоэкранный</PresentationFormat>
  <Paragraphs>116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Calibri</vt:lpstr>
      <vt:lpstr>Corbel</vt:lpstr>
      <vt:lpstr>Montserrat Black</vt:lpstr>
      <vt:lpstr>Montserrat ExtraLight</vt:lpstr>
      <vt:lpstr>Montserrat Light</vt:lpstr>
      <vt:lpstr>Times New Roman</vt:lpstr>
      <vt:lpstr>Тема Office</vt:lpstr>
      <vt:lpstr>От великих потрясений к Великой победе</vt:lpstr>
      <vt:lpstr>Новая экономическая политика</vt:lpstr>
      <vt:lpstr>Цели и содержание новой  экономической политики </vt:lpstr>
      <vt:lpstr>Презентация PowerPoint</vt:lpstr>
      <vt:lpstr>Антирелигиозная кампания</vt:lpstr>
      <vt:lpstr>Декрет об изъятии церковных ценностей</vt:lpstr>
      <vt:lpstr>А н т и р е л и г и о з н ы е </vt:lpstr>
      <vt:lpstr>Итоги антирелигиозной кампании </vt:lpstr>
      <vt:lpstr>Коллективизация и её последствия</vt:lpstr>
      <vt:lpstr>Презентация PowerPoint</vt:lpstr>
      <vt:lpstr>Презентация PowerPoint</vt:lpstr>
      <vt:lpstr>Презентация PowerPoint</vt:lpstr>
      <vt:lpstr>Индустриализация</vt:lpstr>
      <vt:lpstr>Презентация PowerPoint</vt:lpstr>
      <vt:lpstr>Задачи индустриализации </vt:lpstr>
      <vt:lpstr>Итоги индустриализации</vt:lpstr>
      <vt:lpstr>Патриотический поворот в идеологии советской власти и его выражение в Великой Отечественной войне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Вооруженные формирования России в допетровскую эпоху. Создание регулярной армии при Петре I и её развитие до 1917 года </dc:title>
  <dc:creator>Валерия Лавренова</dc:creator>
  <cp:lastModifiedBy>Валерия Лавренова</cp:lastModifiedBy>
  <cp:revision>48</cp:revision>
  <dcterms:created xsi:type="dcterms:W3CDTF">2022-10-16T12:14:30Z</dcterms:created>
  <dcterms:modified xsi:type="dcterms:W3CDTF">2022-11-15T19:58:37Z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